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ECA3F-A726-474B-8C80-E475F1372290}" v="75" dt="2023-11-15T13:33:58.042"/>
    <p1510:client id="{7D29520C-65B8-418A-8BCB-9456B942B0E2}" v="111" dt="2023-11-15T14:12:40.185"/>
    <p1510:client id="{9F7F2E62-3C17-84DB-B302-4C36992F02FC}" v="389" dt="2023-11-15T15:00:13.162"/>
    <p1510:client id="{FD7AA6D5-D838-2FE8-585A-CB359E5206E5}" v="2" dt="2023-11-15T15:16:1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15.11.2023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Sprintti </a:t>
            </a:r>
            <a:r>
              <a:rPr lang="fi-FI" err="1">
                <a:cs typeface="Calibri Light"/>
              </a:rPr>
              <a:t>zeron</a:t>
            </a:r>
            <a:r>
              <a:rPr lang="fi-FI">
                <a:cs typeface="Calibri Light"/>
              </a:rPr>
              <a:t> katselmointi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Osallistujat: Maria </a:t>
            </a:r>
            <a:r>
              <a:rPr lang="fi-FI" err="1">
                <a:cs typeface="Calibri"/>
              </a:rPr>
              <a:t>Chabani</a:t>
            </a:r>
            <a:r>
              <a:rPr lang="fi-FI">
                <a:cs typeface="Calibri"/>
              </a:rPr>
              <a:t>, Joni neuvonen, Topias Tyni, Netta Ojala, Lauri Itkonen, Aki Strömberg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1CB0912-A8D6-9E47-09D6-EB2907C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>
                <a:solidFill>
                  <a:srgbClr val="1D2125"/>
                </a:solidFill>
                <a:ea typeface="+mj-lt"/>
                <a:cs typeface="+mj-lt"/>
              </a:rPr>
              <a:t>Sprintille asetetut tavoitteet</a:t>
            </a:r>
            <a:endParaRPr lang="fi-FI" sz="40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193FE1-D2C1-0462-9B16-458679B1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Etusivun ulkoasu (kaikki siihen kuuluvat rakenteet, </a:t>
            </a:r>
            <a:r>
              <a:rPr lang="fi-FI" err="1"/>
              <a:t>footer</a:t>
            </a:r>
            <a:r>
              <a:rPr lang="fi-FI"/>
              <a:t>, </a:t>
            </a:r>
            <a:r>
              <a:rPr lang="fi-FI" err="1"/>
              <a:t>header</a:t>
            </a:r>
            <a:r>
              <a:rPr lang="fi-FI"/>
              <a:t>, </a:t>
            </a:r>
            <a:r>
              <a:rPr lang="fi-FI" err="1"/>
              <a:t>carousel</a:t>
            </a:r>
            <a:r>
              <a:rPr lang="fi-FI"/>
              <a:t> jne.)</a:t>
            </a:r>
          </a:p>
          <a:p>
            <a:r>
              <a:rPr lang="fi-FI">
                <a:cs typeface="Calibri"/>
              </a:rPr>
              <a:t>Tehtäväjako on hoidettu kaikilta osallistujilta</a:t>
            </a:r>
          </a:p>
          <a:p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4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435392-05BF-788C-97B2-7A293C5E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i-FI" sz="3600">
                <a:solidFill>
                  <a:srgbClr val="1D2125"/>
                </a:solidFill>
                <a:ea typeface="+mj-lt"/>
                <a:cs typeface="+mj-lt"/>
              </a:rPr>
            </a:br>
            <a:r>
              <a:rPr lang="fi-FI" sz="3600">
                <a:solidFill>
                  <a:srgbClr val="1D2125"/>
                </a:solidFill>
                <a:ea typeface="+mj-lt"/>
                <a:cs typeface="+mj-lt"/>
              </a:rPr>
              <a:t>Miten tiimi toimii? Mikä toimii hyvin, missä on haasteita?</a:t>
            </a:r>
            <a:endParaRPr lang="fi-FI" sz="3600">
              <a:cs typeface="Calibri Light"/>
            </a:endParaRPr>
          </a:p>
          <a:p>
            <a:endParaRPr lang="fi-FI" sz="3600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5A3D69-5FCE-A016-800A-F586C4636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67" y="1825625"/>
            <a:ext cx="10891233" cy="4780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Tiimi toimii ja jaetaan palautetta. Tekeminen onnistuu kaikilta ja on positiivinen ilmapiiri. </a:t>
            </a:r>
          </a:p>
          <a:p>
            <a:r>
              <a:rPr lang="fi-FI">
                <a:cs typeface="Calibri"/>
              </a:rPr>
              <a:t>Haasteita ei ole vielä tullut</a:t>
            </a:r>
          </a:p>
        </p:txBody>
      </p:sp>
    </p:spTree>
    <p:extLst>
      <p:ext uri="{BB962C8B-B14F-4D97-AF65-F5344CB8AC3E}">
        <p14:creationId xmlns:p14="http://schemas.microsoft.com/office/powerpoint/2010/main" val="351871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C5687B1-F824-8F5D-C046-561FA97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>
                <a:cs typeface="Calibri Light"/>
              </a:rPr>
              <a:t>Tulevan sprintin tavoitteet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BEFBD61-A546-1235-723C-F23BA7B7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Alustavaa toiminnallisuuksien aloittamista kuten kuvat, rekisteröitymislomakkeet, sivusto</a:t>
            </a:r>
          </a:p>
          <a:p>
            <a:endParaRPr lang="fi-FI">
              <a:cs typeface="Calibri"/>
            </a:endParaRPr>
          </a:p>
          <a:p>
            <a:endParaRPr lang="fi-FI">
              <a:cs typeface="Calibri"/>
            </a:endParaRPr>
          </a:p>
          <a:p>
            <a:endParaRPr lang="fi-FI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4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16564D-53D8-3EEE-06F7-2E0B0E95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i-FI" sz="3600">
                <a:solidFill>
                  <a:srgbClr val="1D2125"/>
                </a:solidFill>
                <a:ea typeface="+mj-lt"/>
                <a:cs typeface="+mj-lt"/>
              </a:rPr>
            </a:br>
            <a:r>
              <a:rPr lang="fi-FI" sz="3600">
                <a:solidFill>
                  <a:srgbClr val="1D2125"/>
                </a:solidFill>
                <a:ea typeface="+mj-lt"/>
                <a:cs typeface="+mj-lt"/>
              </a:rPr>
              <a:t>Onko tekijöitä, jotka vaikuttavat työn tekemiseen (poissaoloja, vapaapäiviä)?</a:t>
            </a:r>
            <a:endParaRPr lang="fi-FI" sz="3600">
              <a:cs typeface="Calibri Light" panose="020F0302020204030204"/>
            </a:endParaRPr>
          </a:p>
          <a:p>
            <a:endParaRPr lang="fi-FI">
              <a:cs typeface="Calibri Ligh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576FD0-E31F-2884-E904-8B3785EF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>
                <a:cs typeface="Calibri"/>
              </a:rPr>
              <a:t>Ei vielä ole ainakaan vielä tiedossa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823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Laajakuva</PresentationFormat>
  <Slides>5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6" baseType="lpstr">
      <vt:lpstr>Office-teema</vt:lpstr>
      <vt:lpstr>Sprintti zeron katselmointi</vt:lpstr>
      <vt:lpstr>Sprintille asetetut tavoitteet</vt:lpstr>
      <vt:lpstr> Miten tiimi toimii? Mikä toimii hyvin, missä on haasteita? </vt:lpstr>
      <vt:lpstr>Tulevan sprintin tavoitteet</vt:lpstr>
      <vt:lpstr> Onko tekijöitä, jotka vaikuttavat työn tekemiseen (poissaoloja, vapaapäiviä)?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revision>6</cp:revision>
  <dcterms:created xsi:type="dcterms:W3CDTF">2023-11-15T13:13:44Z</dcterms:created>
  <dcterms:modified xsi:type="dcterms:W3CDTF">2023-11-15T15:16:19Z</dcterms:modified>
</cp:coreProperties>
</file>