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23774400" cx="39319200"/>
  <p:notesSz cx="6858000" cy="9144000"/>
  <p:embeddedFontLst>
    <p:embeddedFont>
      <p:font typeface="Amaranth"/>
      <p:regular r:id="rId7"/>
      <p:bold r:id="rId8"/>
      <p:italic r:id="rId9"/>
      <p:boldItalic r:id="rId10"/>
    </p:embeddedFont>
    <p:embeddedFont>
      <p:font typeface="Titillium Web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488">
          <p15:clr>
            <a:srgbClr val="A4A3A4"/>
          </p15:clr>
        </p15:guide>
        <p15:guide id="2" pos="12384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5" roundtripDataSignature="AMtx7mhIiy0/R5hQB8eaDGT6mA7B7HP1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488" orient="horz"/>
        <p:guide pos="1238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TitilliumWeb-regular.fntdata"/><Relationship Id="rId10" Type="http://schemas.openxmlformats.org/officeDocument/2006/relationships/font" Target="fonts/Amaranth-boldItalic.fntdata"/><Relationship Id="rId13" Type="http://schemas.openxmlformats.org/officeDocument/2006/relationships/font" Target="fonts/TitilliumWeb-italic.fntdata"/><Relationship Id="rId12" Type="http://schemas.openxmlformats.org/officeDocument/2006/relationships/font" Target="fonts/TitilliumWeb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Amaranth-italic.fntdata"/><Relationship Id="rId15" Type="http://customschemas.google.com/relationships/presentationmetadata" Target="metadata"/><Relationship Id="rId14" Type="http://schemas.openxmlformats.org/officeDocument/2006/relationships/font" Target="fonts/TitilliumWeb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Amaranth-regular.fntdata"/><Relationship Id="rId8" Type="http://schemas.openxmlformats.org/officeDocument/2006/relationships/font" Target="fonts/Amaranth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1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1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1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1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1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1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1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1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1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1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1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1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1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1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1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1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593481" y="685800"/>
            <a:ext cx="5671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57"/>
              </a:spcBef>
              <a:spcAft>
                <a:spcPts val="0"/>
              </a:spcAft>
              <a:buSzPts val="1400"/>
              <a:buNone/>
              <a:defRPr b="0" i="0" sz="85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57"/>
              </a:spcBef>
              <a:spcAft>
                <a:spcPts val="0"/>
              </a:spcAft>
              <a:buSzPts val="1400"/>
              <a:buNone/>
              <a:defRPr b="0" i="0" sz="85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57"/>
              </a:spcBef>
              <a:spcAft>
                <a:spcPts val="0"/>
              </a:spcAft>
              <a:buSzPts val="1400"/>
              <a:buNone/>
              <a:defRPr b="0" i="0" sz="85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57"/>
              </a:spcBef>
              <a:spcAft>
                <a:spcPts val="0"/>
              </a:spcAft>
              <a:buSzPts val="1400"/>
              <a:buNone/>
              <a:defRPr b="0" i="0" sz="85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57"/>
              </a:spcBef>
              <a:spcAft>
                <a:spcPts val="0"/>
              </a:spcAft>
              <a:buSzPts val="1400"/>
              <a:buNone/>
              <a:defRPr b="0" i="0" sz="85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5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5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5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5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1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1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1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1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1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1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1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1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:notes"/>
          <p:cNvSpPr/>
          <p:nvPr>
            <p:ph idx="2" type="sldImg"/>
          </p:nvPr>
        </p:nvSpPr>
        <p:spPr>
          <a:xfrm>
            <a:off x="593481" y="685800"/>
            <a:ext cx="5671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5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and Chart" type="txAndChart">
  <p:cSld name="TEXT_AND_CHAR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1965391" y="951618"/>
            <a:ext cx="353883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5100" lIns="470200" spcFirstLastPara="1" rIns="470200" wrap="square" tIns="2351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1965391" y="5546902"/>
            <a:ext cx="17625900" cy="15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235100" lIns="470200" spcFirstLastPara="1" rIns="470200" wrap="square" tIns="2351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2" name="Google Shape;22;p3"/>
          <p:cNvSpPr/>
          <p:nvPr>
            <p:ph idx="2" type="chart"/>
          </p:nvPr>
        </p:nvSpPr>
        <p:spPr>
          <a:xfrm>
            <a:off x="19727865" y="5546902"/>
            <a:ext cx="17625900" cy="15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235100" lIns="470200" spcFirstLastPara="1" rIns="470200" wrap="square" tIns="235100">
            <a:noAutofit/>
          </a:bodyPr>
          <a:lstStyle>
            <a:lvl1pPr lvl="0" marR="0" rtl="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1"/>
              <a:buFont typeface="Arial"/>
              <a:buChar char="•"/>
              <a:defRPr b="0" i="0" sz="1100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–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b="0" i="0" sz="82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1373"/>
              </a:spcBef>
              <a:spcAft>
                <a:spcPts val="0"/>
              </a:spcAft>
              <a:buClr>
                <a:schemeClr val="dk1"/>
              </a:buClr>
              <a:buSzPts val="6867"/>
              <a:buFont typeface="Arial"/>
              <a:buChar char="–"/>
              <a:defRPr b="0" i="0" sz="6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1373"/>
              </a:spcBef>
              <a:spcAft>
                <a:spcPts val="0"/>
              </a:spcAft>
              <a:buClr>
                <a:schemeClr val="dk1"/>
              </a:buClr>
              <a:buSzPts val="6867"/>
              <a:buFont typeface="Arial"/>
              <a:buChar char="»"/>
              <a:defRPr b="0" i="0" sz="6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1373"/>
              </a:spcBef>
              <a:spcAft>
                <a:spcPts val="0"/>
              </a:spcAft>
              <a:buClr>
                <a:schemeClr val="dk1"/>
              </a:buClr>
              <a:buSzPts val="6867"/>
              <a:buFont typeface="Arial"/>
              <a:buChar char="»"/>
              <a:defRPr b="0" i="0" sz="6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1373"/>
              </a:spcBef>
              <a:spcAft>
                <a:spcPts val="0"/>
              </a:spcAft>
              <a:buClr>
                <a:schemeClr val="dk1"/>
              </a:buClr>
              <a:buSzPts val="6867"/>
              <a:buFont typeface="Arial"/>
              <a:buChar char="»"/>
              <a:defRPr b="0" i="0" sz="6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1373"/>
              </a:spcBef>
              <a:spcAft>
                <a:spcPts val="0"/>
              </a:spcAft>
              <a:buClr>
                <a:schemeClr val="dk1"/>
              </a:buClr>
              <a:buSzPts val="6867"/>
              <a:buFont typeface="Arial"/>
              <a:buChar char="»"/>
              <a:defRPr b="0" i="0" sz="6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1373"/>
              </a:spcBef>
              <a:spcAft>
                <a:spcPts val="0"/>
              </a:spcAft>
              <a:buClr>
                <a:schemeClr val="dk1"/>
              </a:buClr>
              <a:buSzPts val="6867"/>
              <a:buFont typeface="Arial"/>
              <a:buChar char="»"/>
              <a:defRPr b="0" i="0" sz="6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1965391" y="21651032"/>
            <a:ext cx="9175500" cy="16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35100" lIns="470200" spcFirstLastPara="1" rIns="470200" wrap="square" tIns="235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13433491" y="21651032"/>
            <a:ext cx="12452100" cy="16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35100" lIns="470200" spcFirstLastPara="1" rIns="470200" wrap="square" tIns="2351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28178191" y="21651032"/>
            <a:ext cx="9175500" cy="16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35100" lIns="470200" spcFirstLastPara="1" rIns="470200" wrap="square" tIns="2351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7706552" y="16641851"/>
            <a:ext cx="23592300" cy="19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235100" lIns="470200" spcFirstLastPara="1" rIns="470200" wrap="square" tIns="235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333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/>
          <p:nvPr>
            <p:ph idx="2" type="pic"/>
          </p:nvPr>
        </p:nvSpPr>
        <p:spPr>
          <a:xfrm>
            <a:off x="7706552" y="2124516"/>
            <a:ext cx="23592300" cy="14263800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12"/>
          <p:cNvSpPr txBox="1"/>
          <p:nvPr>
            <p:ph idx="1" type="body"/>
          </p:nvPr>
        </p:nvSpPr>
        <p:spPr>
          <a:xfrm>
            <a:off x="7706552" y="18607001"/>
            <a:ext cx="23592300" cy="27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235100" lIns="470200" spcFirstLastPara="1" rIns="470200" wrap="square" tIns="235100">
            <a:noAutofit/>
          </a:bodyPr>
          <a:lstStyle>
            <a:lvl1pPr indent="-228600" lvl="0" marL="457200" algn="l">
              <a:spcBef>
                <a:spcPts val="187"/>
              </a:spcBef>
              <a:spcAft>
                <a:spcPts val="0"/>
              </a:spcAft>
              <a:buClr>
                <a:schemeClr val="dk1"/>
              </a:buClr>
              <a:buSzPts val="933"/>
              <a:buFont typeface="Arial"/>
              <a:buNone/>
              <a:defRPr sz="933"/>
            </a:lvl1pPr>
            <a:lvl2pPr indent="-228600" lvl="1" marL="9144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/>
            </a:lvl2pPr>
            <a:lvl3pPr indent="-228600" lvl="2" marL="1371600" algn="l">
              <a:spcBef>
                <a:spcPts val="133"/>
              </a:spcBef>
              <a:spcAft>
                <a:spcPts val="0"/>
              </a:spcAft>
              <a:buClr>
                <a:schemeClr val="dk1"/>
              </a:buClr>
              <a:buSzPts val="667"/>
              <a:buFont typeface="Arial"/>
              <a:buNone/>
              <a:defRPr sz="667"/>
            </a:lvl3pPr>
            <a:lvl4pPr indent="-228600" lvl="3" marL="182880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/>
            </a:lvl4pPr>
            <a:lvl5pPr indent="-228600" lvl="4" marL="228600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/>
            </a:lvl5pPr>
            <a:lvl6pPr indent="-228600" lvl="5" marL="274320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/>
            </a:lvl6pPr>
            <a:lvl7pPr indent="-228600" lvl="6" marL="320040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/>
            </a:lvl7pPr>
            <a:lvl8pPr indent="-228600" lvl="7" marL="365760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/>
            </a:lvl8pPr>
            <a:lvl9pPr indent="-228600" lvl="8" marL="411480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/>
            </a:lvl9pPr>
          </a:lstStyle>
          <a:p/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1965391" y="21651032"/>
            <a:ext cx="9175500" cy="16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35100" lIns="470200" spcFirstLastPara="1" rIns="470200" wrap="square" tIns="235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1" type="ftr"/>
          </p:nvPr>
        </p:nvSpPr>
        <p:spPr>
          <a:xfrm>
            <a:off x="13433491" y="21651032"/>
            <a:ext cx="12452100" cy="16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35100" lIns="470200" spcFirstLastPara="1" rIns="470200" wrap="square" tIns="2351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28178191" y="21651032"/>
            <a:ext cx="9175500" cy="16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35100" lIns="470200" spcFirstLastPara="1" rIns="470200" wrap="square" tIns="2351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1965391" y="951618"/>
            <a:ext cx="353883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5100" lIns="470200" spcFirstLastPara="1" rIns="470200" wrap="square" tIns="2351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 rot="5400000">
            <a:off x="11814059" y="-4301648"/>
            <a:ext cx="15691200" cy="353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235100" lIns="470200" spcFirstLastPara="1" rIns="470200" wrap="square" tIns="2351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0" type="dt"/>
          </p:nvPr>
        </p:nvSpPr>
        <p:spPr>
          <a:xfrm>
            <a:off x="1965391" y="21651032"/>
            <a:ext cx="9175500" cy="16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35100" lIns="470200" spcFirstLastPara="1" rIns="470200" wrap="square" tIns="235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1" type="ftr"/>
          </p:nvPr>
        </p:nvSpPr>
        <p:spPr>
          <a:xfrm>
            <a:off x="13433491" y="21651032"/>
            <a:ext cx="12452100" cy="16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35100" lIns="470200" spcFirstLastPara="1" rIns="470200" wrap="square" tIns="2351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28178191" y="21651032"/>
            <a:ext cx="9175500" cy="16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35100" lIns="470200" spcFirstLastPara="1" rIns="470200" wrap="square" tIns="2351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 rot="5400000">
            <a:off x="22786561" y="6671268"/>
            <a:ext cx="20286900" cy="88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5100" lIns="470200" spcFirstLastPara="1" rIns="470200" wrap="square" tIns="2351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 rot="5400000">
            <a:off x="5024179" y="-2107482"/>
            <a:ext cx="20286900" cy="264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235100" lIns="470200" spcFirstLastPara="1" rIns="470200" wrap="square" tIns="2351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0" type="dt"/>
          </p:nvPr>
        </p:nvSpPr>
        <p:spPr>
          <a:xfrm>
            <a:off x="1965391" y="21651032"/>
            <a:ext cx="9175500" cy="16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35100" lIns="470200" spcFirstLastPara="1" rIns="470200" wrap="square" tIns="235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1" type="ftr"/>
          </p:nvPr>
        </p:nvSpPr>
        <p:spPr>
          <a:xfrm>
            <a:off x="13433491" y="21651032"/>
            <a:ext cx="12452100" cy="16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35100" lIns="470200" spcFirstLastPara="1" rIns="470200" wrap="square" tIns="2351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28178191" y="21651032"/>
            <a:ext cx="9175500" cy="16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35100" lIns="470200" spcFirstLastPara="1" rIns="470200" wrap="square" tIns="2351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ctrTitle"/>
          </p:nvPr>
        </p:nvSpPr>
        <p:spPr>
          <a:xfrm>
            <a:off x="2949509" y="7385933"/>
            <a:ext cx="33420300" cy="50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5100" lIns="470200" spcFirstLastPara="1" rIns="470200" wrap="square" tIns="2351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subTitle"/>
          </p:nvPr>
        </p:nvSpPr>
        <p:spPr>
          <a:xfrm>
            <a:off x="5897597" y="13471702"/>
            <a:ext cx="27524100" cy="60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235100" lIns="470200" spcFirstLastPara="1" rIns="470200" wrap="square" tIns="235100">
            <a:noAutofit/>
          </a:bodyPr>
          <a:lstStyle>
            <a:lvl1pPr lvl="0" algn="ctr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1"/>
              <a:buFont typeface="Arial"/>
              <a:buNone/>
              <a:defRPr/>
            </a:lvl1pPr>
            <a:lvl2pPr lvl="1" algn="ctr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/>
            </a:lvl2pPr>
            <a:lvl3pPr lvl="2" algn="ctr"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None/>
              <a:defRPr/>
            </a:lvl3pPr>
            <a:lvl4pPr lvl="3" algn="ctr">
              <a:spcBef>
                <a:spcPts val="1373"/>
              </a:spcBef>
              <a:spcAft>
                <a:spcPts val="0"/>
              </a:spcAft>
              <a:buClr>
                <a:schemeClr val="dk1"/>
              </a:buClr>
              <a:buSzPts val="6867"/>
              <a:buFont typeface="Arial"/>
              <a:buNone/>
              <a:defRPr/>
            </a:lvl4pPr>
            <a:lvl5pPr lvl="4" algn="ctr">
              <a:spcBef>
                <a:spcPts val="1373"/>
              </a:spcBef>
              <a:spcAft>
                <a:spcPts val="0"/>
              </a:spcAft>
              <a:buClr>
                <a:schemeClr val="dk1"/>
              </a:buClr>
              <a:buSzPts val="6867"/>
              <a:buFont typeface="Arial"/>
              <a:buNone/>
              <a:defRPr/>
            </a:lvl5pPr>
            <a:lvl6pPr lvl="5" algn="ctr">
              <a:spcBef>
                <a:spcPts val="1373"/>
              </a:spcBef>
              <a:spcAft>
                <a:spcPts val="0"/>
              </a:spcAft>
              <a:buClr>
                <a:schemeClr val="dk1"/>
              </a:buClr>
              <a:buSzPts val="6867"/>
              <a:buFont typeface="Arial"/>
              <a:buNone/>
              <a:defRPr/>
            </a:lvl6pPr>
            <a:lvl7pPr lvl="6" algn="ctr">
              <a:spcBef>
                <a:spcPts val="1373"/>
              </a:spcBef>
              <a:spcAft>
                <a:spcPts val="0"/>
              </a:spcAft>
              <a:buClr>
                <a:schemeClr val="dk1"/>
              </a:buClr>
              <a:buSzPts val="6867"/>
              <a:buFont typeface="Arial"/>
              <a:buNone/>
              <a:defRPr/>
            </a:lvl7pPr>
            <a:lvl8pPr lvl="7" algn="ctr">
              <a:spcBef>
                <a:spcPts val="1373"/>
              </a:spcBef>
              <a:spcAft>
                <a:spcPts val="0"/>
              </a:spcAft>
              <a:buClr>
                <a:schemeClr val="dk1"/>
              </a:buClr>
              <a:buSzPts val="6867"/>
              <a:buFont typeface="Arial"/>
              <a:buNone/>
              <a:defRPr/>
            </a:lvl8pPr>
            <a:lvl9pPr lvl="8" algn="ctr">
              <a:spcBef>
                <a:spcPts val="1373"/>
              </a:spcBef>
              <a:spcAft>
                <a:spcPts val="0"/>
              </a:spcAft>
              <a:buClr>
                <a:schemeClr val="dk1"/>
              </a:buClr>
              <a:buSzPts val="6867"/>
              <a:buFont typeface="Arial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1965391" y="21651032"/>
            <a:ext cx="9175500" cy="16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35100" lIns="470200" spcFirstLastPara="1" rIns="470200" wrap="square" tIns="235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13433491" y="21651032"/>
            <a:ext cx="12452100" cy="16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35100" lIns="470200" spcFirstLastPara="1" rIns="470200" wrap="square" tIns="2351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28178191" y="21651032"/>
            <a:ext cx="9175500" cy="16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35100" lIns="470200" spcFirstLastPara="1" rIns="470200" wrap="square" tIns="2351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1965391" y="951618"/>
            <a:ext cx="353883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5100" lIns="470200" spcFirstLastPara="1" rIns="470200" wrap="square" tIns="2351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1965391" y="5546902"/>
            <a:ext cx="35388300" cy="15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235100" lIns="470200" spcFirstLastPara="1" rIns="470200" wrap="square" tIns="2351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1965391" y="21651032"/>
            <a:ext cx="9175500" cy="16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35100" lIns="470200" spcFirstLastPara="1" rIns="470200" wrap="square" tIns="235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13433491" y="21651032"/>
            <a:ext cx="12452100" cy="16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35100" lIns="470200" spcFirstLastPara="1" rIns="470200" wrap="square" tIns="2351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28178191" y="21651032"/>
            <a:ext cx="9175500" cy="16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35100" lIns="470200" spcFirstLastPara="1" rIns="470200" wrap="square" tIns="2351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3105944" y="15277484"/>
            <a:ext cx="33422100" cy="47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235100" lIns="470200" spcFirstLastPara="1" rIns="470200" wrap="square" tIns="235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667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3105944" y="10076833"/>
            <a:ext cx="33422100" cy="5200800"/>
          </a:xfrm>
          <a:prstGeom prst="rect">
            <a:avLst/>
          </a:prstGeom>
          <a:noFill/>
          <a:ln>
            <a:noFill/>
          </a:ln>
        </p:spPr>
        <p:txBody>
          <a:bodyPr anchorCtr="0" anchor="b" bIns="235100" lIns="470200" spcFirstLastPara="1" rIns="470200" wrap="square" tIns="235100">
            <a:noAutofit/>
          </a:bodyPr>
          <a:lstStyle>
            <a:lvl1pPr indent="-228600" lvl="0" marL="45720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sz="1067"/>
            </a:lvl3pPr>
            <a:lvl4pPr indent="-228600" lvl="3" marL="1828800" algn="l">
              <a:spcBef>
                <a:spcPts val="187"/>
              </a:spcBef>
              <a:spcAft>
                <a:spcPts val="0"/>
              </a:spcAft>
              <a:buClr>
                <a:schemeClr val="dk1"/>
              </a:buClr>
              <a:buSzPts val="933"/>
              <a:buFont typeface="Arial"/>
              <a:buNone/>
              <a:defRPr sz="933"/>
            </a:lvl4pPr>
            <a:lvl5pPr indent="-228600" lvl="4" marL="2286000" algn="l">
              <a:spcBef>
                <a:spcPts val="187"/>
              </a:spcBef>
              <a:spcAft>
                <a:spcPts val="0"/>
              </a:spcAft>
              <a:buClr>
                <a:schemeClr val="dk1"/>
              </a:buClr>
              <a:buSzPts val="933"/>
              <a:buFont typeface="Arial"/>
              <a:buNone/>
              <a:defRPr sz="933"/>
            </a:lvl5pPr>
            <a:lvl6pPr indent="-228600" lvl="5" marL="2743200" algn="l">
              <a:spcBef>
                <a:spcPts val="187"/>
              </a:spcBef>
              <a:spcAft>
                <a:spcPts val="0"/>
              </a:spcAft>
              <a:buClr>
                <a:schemeClr val="dk1"/>
              </a:buClr>
              <a:buSzPts val="933"/>
              <a:buFont typeface="Arial"/>
              <a:buNone/>
              <a:defRPr sz="933"/>
            </a:lvl6pPr>
            <a:lvl7pPr indent="-228600" lvl="6" marL="3200400" algn="l">
              <a:spcBef>
                <a:spcPts val="187"/>
              </a:spcBef>
              <a:spcAft>
                <a:spcPts val="0"/>
              </a:spcAft>
              <a:buClr>
                <a:schemeClr val="dk1"/>
              </a:buClr>
              <a:buSzPts val="933"/>
              <a:buFont typeface="Arial"/>
              <a:buNone/>
              <a:defRPr sz="933"/>
            </a:lvl7pPr>
            <a:lvl8pPr indent="-228600" lvl="7" marL="3657600" algn="l">
              <a:spcBef>
                <a:spcPts val="187"/>
              </a:spcBef>
              <a:spcAft>
                <a:spcPts val="0"/>
              </a:spcAft>
              <a:buClr>
                <a:schemeClr val="dk1"/>
              </a:buClr>
              <a:buSzPts val="933"/>
              <a:buFont typeface="Arial"/>
              <a:buNone/>
              <a:defRPr sz="933"/>
            </a:lvl8pPr>
            <a:lvl9pPr indent="-228600" lvl="8" marL="4114800" algn="l">
              <a:spcBef>
                <a:spcPts val="187"/>
              </a:spcBef>
              <a:spcAft>
                <a:spcPts val="0"/>
              </a:spcAft>
              <a:buClr>
                <a:schemeClr val="dk1"/>
              </a:buClr>
              <a:buSzPts val="933"/>
              <a:buFont typeface="Arial"/>
              <a:buNone/>
              <a:defRPr sz="933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1965391" y="21651032"/>
            <a:ext cx="9175500" cy="16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35100" lIns="470200" spcFirstLastPara="1" rIns="470200" wrap="square" tIns="235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13433491" y="21651032"/>
            <a:ext cx="12452100" cy="16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35100" lIns="470200" spcFirstLastPara="1" rIns="470200" wrap="square" tIns="2351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28178191" y="21651032"/>
            <a:ext cx="9175500" cy="16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35100" lIns="470200" spcFirstLastPara="1" rIns="470200" wrap="square" tIns="2351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1965391" y="951618"/>
            <a:ext cx="353883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5100" lIns="470200" spcFirstLastPara="1" rIns="470200" wrap="square" tIns="2351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1965391" y="5546902"/>
            <a:ext cx="17625900" cy="15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235100" lIns="470200" spcFirstLastPara="1" rIns="470200" wrap="square" tIns="235100">
            <a:noAutofit/>
          </a:bodyPr>
          <a:lstStyle>
            <a:lvl1pPr indent="-347154" lvl="0" marL="457200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Char char="•"/>
              <a:defRPr sz="1867"/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2pPr>
            <a:lvl3pPr indent="-313245" lvl="2" marL="137160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Char char="•"/>
              <a:defRPr sz="1333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5pPr>
            <a:lvl6pPr indent="-3048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6pPr>
            <a:lvl7pPr indent="-3048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7pPr>
            <a:lvl8pPr indent="-3048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8pPr>
            <a:lvl9pPr indent="-3048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19727865" y="5546902"/>
            <a:ext cx="17625900" cy="15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235100" lIns="470200" spcFirstLastPara="1" rIns="470200" wrap="square" tIns="235100">
            <a:noAutofit/>
          </a:bodyPr>
          <a:lstStyle>
            <a:lvl1pPr indent="-347154" lvl="0" marL="457200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Char char="•"/>
              <a:defRPr sz="1867"/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2pPr>
            <a:lvl3pPr indent="-313245" lvl="2" marL="137160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Char char="•"/>
              <a:defRPr sz="1333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5pPr>
            <a:lvl6pPr indent="-3048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6pPr>
            <a:lvl7pPr indent="-3048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7pPr>
            <a:lvl8pPr indent="-3048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8pPr>
            <a:lvl9pPr indent="-3048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1965391" y="21651032"/>
            <a:ext cx="9175500" cy="16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35100" lIns="470200" spcFirstLastPara="1" rIns="470200" wrap="square" tIns="235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13433491" y="21651032"/>
            <a:ext cx="12452100" cy="16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35100" lIns="470200" spcFirstLastPara="1" rIns="470200" wrap="square" tIns="2351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28178191" y="21651032"/>
            <a:ext cx="9175500" cy="16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35100" lIns="470200" spcFirstLastPara="1" rIns="470200" wrap="square" tIns="2351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1965391" y="951618"/>
            <a:ext cx="353883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5100" lIns="470200" spcFirstLastPara="1" rIns="470200" wrap="square" tIns="2351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1965391" y="5322183"/>
            <a:ext cx="17372700" cy="2217600"/>
          </a:xfrm>
          <a:prstGeom prst="rect">
            <a:avLst/>
          </a:prstGeom>
          <a:noFill/>
          <a:ln>
            <a:noFill/>
          </a:ln>
        </p:spPr>
        <p:txBody>
          <a:bodyPr anchorCtr="0" anchor="b" bIns="235100" lIns="470200" spcFirstLastPara="1" rIns="470200" wrap="square" tIns="2351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1pPr>
            <a:lvl2pPr indent="-228600" lvl="1" marL="91440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b="1" sz="1333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3pPr>
            <a:lvl4pPr indent="-228600" lvl="3" marL="18288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b="1" sz="1067"/>
            </a:lvl4pPr>
            <a:lvl5pPr indent="-228600" lvl="4" marL="22860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b="1" sz="1067"/>
            </a:lvl5pPr>
            <a:lvl6pPr indent="-228600" lvl="5" marL="27432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b="1" sz="1067"/>
            </a:lvl6pPr>
            <a:lvl7pPr indent="-228600" lvl="6" marL="32004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b="1" sz="1067"/>
            </a:lvl7pPr>
            <a:lvl8pPr indent="-228600" lvl="7" marL="36576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b="1" sz="1067"/>
            </a:lvl8pPr>
            <a:lvl9pPr indent="-228600" lvl="8" marL="41148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b="1" sz="1067"/>
            </a:lvl9pPr>
          </a:lstStyle>
          <a:p/>
        </p:txBody>
      </p:sp>
      <p:sp>
        <p:nvSpPr>
          <p:cNvPr id="54" name="Google Shape;54;p8"/>
          <p:cNvSpPr txBox="1"/>
          <p:nvPr>
            <p:ph idx="2" type="body"/>
          </p:nvPr>
        </p:nvSpPr>
        <p:spPr>
          <a:xfrm>
            <a:off x="1965391" y="7539567"/>
            <a:ext cx="17372700" cy="136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235100" lIns="470200" spcFirstLastPara="1" rIns="470200" wrap="square" tIns="235100">
            <a:noAutofit/>
          </a:bodyPr>
          <a:lstStyle>
            <a:lvl1pPr indent="-3302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1pPr>
            <a:lvl2pPr indent="-313245" lvl="1" marL="91440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Char char="–"/>
              <a:defRPr sz="1333"/>
            </a:lvl2pPr>
            <a:lvl3pPr indent="-3048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/>
            </a:lvl3pPr>
            <a:lvl4pPr indent="-296354" lvl="3" marL="18288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Char char="–"/>
              <a:defRPr sz="1067"/>
            </a:lvl4pPr>
            <a:lvl5pPr indent="-296354" lvl="4" marL="22860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Char char="»"/>
              <a:defRPr sz="1067"/>
            </a:lvl5pPr>
            <a:lvl6pPr indent="-296354" lvl="5" marL="27432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Char char="»"/>
              <a:defRPr sz="1067"/>
            </a:lvl6pPr>
            <a:lvl7pPr indent="-296354" lvl="6" marL="32004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Char char="»"/>
              <a:defRPr sz="1067"/>
            </a:lvl7pPr>
            <a:lvl8pPr indent="-296354" lvl="7" marL="36576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Char char="»"/>
              <a:defRPr sz="1067"/>
            </a:lvl8pPr>
            <a:lvl9pPr indent="-296354" lvl="8" marL="41148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Char char="»"/>
              <a:defRPr sz="1067"/>
            </a:lvl9pPr>
          </a:lstStyle>
          <a:p/>
        </p:txBody>
      </p:sp>
      <p:sp>
        <p:nvSpPr>
          <p:cNvPr id="55" name="Google Shape;55;p8"/>
          <p:cNvSpPr txBox="1"/>
          <p:nvPr>
            <p:ph idx="3" type="body"/>
          </p:nvPr>
        </p:nvSpPr>
        <p:spPr>
          <a:xfrm>
            <a:off x="19973892" y="5322183"/>
            <a:ext cx="17379900" cy="2217600"/>
          </a:xfrm>
          <a:prstGeom prst="rect">
            <a:avLst/>
          </a:prstGeom>
          <a:noFill/>
          <a:ln>
            <a:noFill/>
          </a:ln>
        </p:spPr>
        <p:txBody>
          <a:bodyPr anchorCtr="0" anchor="b" bIns="235100" lIns="470200" spcFirstLastPara="1" rIns="470200" wrap="square" tIns="2351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1pPr>
            <a:lvl2pPr indent="-228600" lvl="1" marL="91440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b="1" sz="1333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3pPr>
            <a:lvl4pPr indent="-228600" lvl="3" marL="18288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b="1" sz="1067"/>
            </a:lvl4pPr>
            <a:lvl5pPr indent="-228600" lvl="4" marL="22860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b="1" sz="1067"/>
            </a:lvl5pPr>
            <a:lvl6pPr indent="-228600" lvl="5" marL="27432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b="1" sz="1067"/>
            </a:lvl6pPr>
            <a:lvl7pPr indent="-228600" lvl="6" marL="32004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b="1" sz="1067"/>
            </a:lvl7pPr>
            <a:lvl8pPr indent="-228600" lvl="7" marL="36576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b="1" sz="1067"/>
            </a:lvl8pPr>
            <a:lvl9pPr indent="-228600" lvl="8" marL="41148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b="1" sz="1067"/>
            </a:lvl9pPr>
          </a:lstStyle>
          <a:p/>
        </p:txBody>
      </p:sp>
      <p:sp>
        <p:nvSpPr>
          <p:cNvPr id="56" name="Google Shape;56;p8"/>
          <p:cNvSpPr txBox="1"/>
          <p:nvPr>
            <p:ph idx="4" type="body"/>
          </p:nvPr>
        </p:nvSpPr>
        <p:spPr>
          <a:xfrm>
            <a:off x="19973892" y="7539567"/>
            <a:ext cx="17379900" cy="136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235100" lIns="470200" spcFirstLastPara="1" rIns="470200" wrap="square" tIns="235100">
            <a:noAutofit/>
          </a:bodyPr>
          <a:lstStyle>
            <a:lvl1pPr indent="-3302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1pPr>
            <a:lvl2pPr indent="-313245" lvl="1" marL="91440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Char char="–"/>
              <a:defRPr sz="1333"/>
            </a:lvl2pPr>
            <a:lvl3pPr indent="-3048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/>
            </a:lvl3pPr>
            <a:lvl4pPr indent="-296354" lvl="3" marL="18288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Char char="–"/>
              <a:defRPr sz="1067"/>
            </a:lvl4pPr>
            <a:lvl5pPr indent="-296354" lvl="4" marL="22860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Char char="»"/>
              <a:defRPr sz="1067"/>
            </a:lvl5pPr>
            <a:lvl6pPr indent="-296354" lvl="5" marL="27432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Char char="»"/>
              <a:defRPr sz="1067"/>
            </a:lvl6pPr>
            <a:lvl7pPr indent="-296354" lvl="6" marL="32004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Char char="»"/>
              <a:defRPr sz="1067"/>
            </a:lvl7pPr>
            <a:lvl8pPr indent="-296354" lvl="7" marL="36576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Char char="»"/>
              <a:defRPr sz="1067"/>
            </a:lvl8pPr>
            <a:lvl9pPr indent="-296354" lvl="8" marL="41148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Char char="»"/>
              <a:defRPr sz="1067"/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1965391" y="21651032"/>
            <a:ext cx="9175500" cy="16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35100" lIns="470200" spcFirstLastPara="1" rIns="470200" wrap="square" tIns="235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13433491" y="21651032"/>
            <a:ext cx="12452100" cy="16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35100" lIns="470200" spcFirstLastPara="1" rIns="470200" wrap="square" tIns="2351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28178191" y="21651032"/>
            <a:ext cx="9175500" cy="16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35100" lIns="470200" spcFirstLastPara="1" rIns="470200" wrap="square" tIns="2351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1965391" y="951618"/>
            <a:ext cx="353883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5100" lIns="470200" spcFirstLastPara="1" rIns="470200" wrap="square" tIns="2351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1965391" y="21651032"/>
            <a:ext cx="9175500" cy="16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35100" lIns="470200" spcFirstLastPara="1" rIns="470200" wrap="square" tIns="235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13433491" y="21651032"/>
            <a:ext cx="12452100" cy="16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35100" lIns="470200" spcFirstLastPara="1" rIns="470200" wrap="square" tIns="2351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28178191" y="21651032"/>
            <a:ext cx="9175500" cy="16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35100" lIns="470200" spcFirstLastPara="1" rIns="470200" wrap="square" tIns="2351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idx="10" type="dt"/>
          </p:nvPr>
        </p:nvSpPr>
        <p:spPr>
          <a:xfrm>
            <a:off x="1965391" y="21651032"/>
            <a:ext cx="9175500" cy="16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35100" lIns="470200" spcFirstLastPara="1" rIns="470200" wrap="square" tIns="235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13433491" y="21651032"/>
            <a:ext cx="12452100" cy="16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35100" lIns="470200" spcFirstLastPara="1" rIns="470200" wrap="square" tIns="2351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28178191" y="21651032"/>
            <a:ext cx="9175500" cy="16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35100" lIns="470200" spcFirstLastPara="1" rIns="470200" wrap="square" tIns="2351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1965391" y="947033"/>
            <a:ext cx="12936000" cy="4027800"/>
          </a:xfrm>
          <a:prstGeom prst="rect">
            <a:avLst/>
          </a:prstGeom>
          <a:noFill/>
          <a:ln>
            <a:noFill/>
          </a:ln>
        </p:spPr>
        <p:txBody>
          <a:bodyPr anchorCtr="0" anchor="b" bIns="235100" lIns="470200" spcFirstLastPara="1" rIns="470200" wrap="square" tIns="235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333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15373284" y="947033"/>
            <a:ext cx="21980700" cy="202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235100" lIns="470200" spcFirstLastPara="1" rIns="470200" wrap="square" tIns="235100">
            <a:noAutofit/>
          </a:bodyPr>
          <a:lstStyle>
            <a:lvl1pPr indent="-364045" lvl="0" marL="4572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  <a:defRPr sz="2133"/>
            </a:lvl1pPr>
            <a:lvl2pPr indent="-347154" lvl="1" marL="914400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Char char="–"/>
              <a:defRPr sz="1867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3pPr>
            <a:lvl4pPr indent="-313245" lvl="3" marL="182880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Char char="–"/>
              <a:defRPr sz="1333"/>
            </a:lvl4pPr>
            <a:lvl5pPr indent="-313245" lvl="4" marL="228600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Char char="»"/>
              <a:defRPr sz="1333"/>
            </a:lvl5pPr>
            <a:lvl6pPr indent="-313245" lvl="5" marL="274320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Char char="»"/>
              <a:defRPr sz="1333"/>
            </a:lvl6pPr>
            <a:lvl7pPr indent="-313245" lvl="6" marL="320040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Char char="»"/>
              <a:defRPr sz="1333"/>
            </a:lvl7pPr>
            <a:lvl8pPr indent="-313245" lvl="7" marL="365760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Char char="»"/>
              <a:defRPr sz="1333"/>
            </a:lvl8pPr>
            <a:lvl9pPr indent="-313245" lvl="8" marL="411480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Char char="»"/>
              <a:defRPr sz="1333"/>
            </a:lvl9pPr>
          </a:lstStyle>
          <a:p/>
        </p:txBody>
      </p:sp>
      <p:sp>
        <p:nvSpPr>
          <p:cNvPr id="72" name="Google Shape;72;p11"/>
          <p:cNvSpPr txBox="1"/>
          <p:nvPr>
            <p:ph idx="2" type="body"/>
          </p:nvPr>
        </p:nvSpPr>
        <p:spPr>
          <a:xfrm>
            <a:off x="1965391" y="4974785"/>
            <a:ext cx="12936000" cy="162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235100" lIns="470200" spcFirstLastPara="1" rIns="470200" wrap="square" tIns="235100">
            <a:noAutofit/>
          </a:bodyPr>
          <a:lstStyle>
            <a:lvl1pPr indent="-228600" lvl="0" marL="457200" algn="l">
              <a:spcBef>
                <a:spcPts val="187"/>
              </a:spcBef>
              <a:spcAft>
                <a:spcPts val="0"/>
              </a:spcAft>
              <a:buClr>
                <a:schemeClr val="dk1"/>
              </a:buClr>
              <a:buSzPts val="933"/>
              <a:buFont typeface="Arial"/>
              <a:buNone/>
              <a:defRPr sz="933"/>
            </a:lvl1pPr>
            <a:lvl2pPr indent="-228600" lvl="1" marL="9144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/>
            </a:lvl2pPr>
            <a:lvl3pPr indent="-228600" lvl="2" marL="1371600" algn="l">
              <a:spcBef>
                <a:spcPts val="133"/>
              </a:spcBef>
              <a:spcAft>
                <a:spcPts val="0"/>
              </a:spcAft>
              <a:buClr>
                <a:schemeClr val="dk1"/>
              </a:buClr>
              <a:buSzPts val="667"/>
              <a:buFont typeface="Arial"/>
              <a:buNone/>
              <a:defRPr sz="667"/>
            </a:lvl3pPr>
            <a:lvl4pPr indent="-228600" lvl="3" marL="182880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/>
            </a:lvl4pPr>
            <a:lvl5pPr indent="-228600" lvl="4" marL="228600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/>
            </a:lvl5pPr>
            <a:lvl6pPr indent="-228600" lvl="5" marL="274320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/>
            </a:lvl6pPr>
            <a:lvl7pPr indent="-228600" lvl="6" marL="320040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/>
            </a:lvl7pPr>
            <a:lvl8pPr indent="-228600" lvl="7" marL="365760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/>
            </a:lvl8pPr>
            <a:lvl9pPr indent="-228600" lvl="8" marL="411480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1965391" y="21651032"/>
            <a:ext cx="9175500" cy="16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35100" lIns="470200" spcFirstLastPara="1" rIns="470200" wrap="square" tIns="235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13433491" y="21651032"/>
            <a:ext cx="12452100" cy="16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35100" lIns="470200" spcFirstLastPara="1" rIns="470200" wrap="square" tIns="2351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28178191" y="21651032"/>
            <a:ext cx="9175500" cy="16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35100" lIns="470200" spcFirstLastPara="1" rIns="470200" wrap="square" tIns="2351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965391" y="951618"/>
            <a:ext cx="353883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5100" lIns="470200" spcFirstLastPara="1" rIns="470200" wrap="square" tIns="2351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134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134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134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134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134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134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134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134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134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1965391" y="5546902"/>
            <a:ext cx="35388300" cy="15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235100" lIns="470200" spcFirstLastPara="1" rIns="470200" wrap="square" tIns="235100">
            <a:noAutofit/>
          </a:bodyPr>
          <a:lstStyle>
            <a:lvl1pPr indent="-927163" lvl="0" marL="457200" marR="0" rtl="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1"/>
              <a:buFont typeface="Arial"/>
              <a:buChar char="•"/>
              <a:defRPr b="0" i="0" sz="1100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38200" lvl="1" marL="9144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–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53554" lvl="2" marL="1371600" marR="0" rtl="0" algn="l"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b="0" i="0" sz="82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64654" lvl="3" marL="1828800" marR="0" rtl="0" algn="l">
              <a:spcBef>
                <a:spcPts val="1373"/>
              </a:spcBef>
              <a:spcAft>
                <a:spcPts val="0"/>
              </a:spcAft>
              <a:buClr>
                <a:schemeClr val="dk1"/>
              </a:buClr>
              <a:buSzPts val="6867"/>
              <a:buFont typeface="Arial"/>
              <a:buChar char="–"/>
              <a:defRPr b="0" i="0" sz="6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64654" lvl="4" marL="2286000" marR="0" rtl="0" algn="l">
              <a:spcBef>
                <a:spcPts val="1373"/>
              </a:spcBef>
              <a:spcAft>
                <a:spcPts val="0"/>
              </a:spcAft>
              <a:buClr>
                <a:schemeClr val="dk1"/>
              </a:buClr>
              <a:buSzPts val="6867"/>
              <a:buFont typeface="Arial"/>
              <a:buChar char="»"/>
              <a:defRPr b="0" i="0" sz="6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64654" lvl="5" marL="2743200" marR="0" rtl="0" algn="l">
              <a:spcBef>
                <a:spcPts val="1373"/>
              </a:spcBef>
              <a:spcAft>
                <a:spcPts val="0"/>
              </a:spcAft>
              <a:buClr>
                <a:schemeClr val="dk1"/>
              </a:buClr>
              <a:buSzPts val="6867"/>
              <a:buFont typeface="Arial"/>
              <a:buChar char="»"/>
              <a:defRPr b="0" i="0" sz="6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64654" lvl="6" marL="3200400" marR="0" rtl="0" algn="l">
              <a:spcBef>
                <a:spcPts val="1373"/>
              </a:spcBef>
              <a:spcAft>
                <a:spcPts val="0"/>
              </a:spcAft>
              <a:buClr>
                <a:schemeClr val="dk1"/>
              </a:buClr>
              <a:buSzPts val="6867"/>
              <a:buFont typeface="Arial"/>
              <a:buChar char="»"/>
              <a:defRPr b="0" i="0" sz="6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64654" lvl="7" marL="3657600" marR="0" rtl="0" algn="l">
              <a:spcBef>
                <a:spcPts val="1373"/>
              </a:spcBef>
              <a:spcAft>
                <a:spcPts val="0"/>
              </a:spcAft>
              <a:buClr>
                <a:schemeClr val="dk1"/>
              </a:buClr>
              <a:buSzPts val="6867"/>
              <a:buFont typeface="Arial"/>
              <a:buChar char="»"/>
              <a:defRPr b="0" i="0" sz="6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64654" lvl="8" marL="4114800" marR="0" rtl="0" algn="l">
              <a:spcBef>
                <a:spcPts val="1373"/>
              </a:spcBef>
              <a:spcAft>
                <a:spcPts val="0"/>
              </a:spcAft>
              <a:buClr>
                <a:schemeClr val="dk1"/>
              </a:buClr>
              <a:buSzPts val="6867"/>
              <a:buFont typeface="Arial"/>
              <a:buChar char="»"/>
              <a:defRPr b="0" i="0" sz="6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1965391" y="21651032"/>
            <a:ext cx="9175500" cy="16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35100" lIns="470200" spcFirstLastPara="1" rIns="470200" wrap="square" tIns="2351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1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1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1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1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1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1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1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1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13433491" y="21651032"/>
            <a:ext cx="12452100" cy="16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35100" lIns="470200" spcFirstLastPara="1" rIns="470200" wrap="square" tIns="2351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1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1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1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1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1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1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1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1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28178191" y="21651032"/>
            <a:ext cx="9175500" cy="16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35100" lIns="470200" spcFirstLastPara="1" rIns="470200" wrap="square" tIns="2351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473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 rot="-5400000">
            <a:off x="-12780433" y="12664017"/>
            <a:ext cx="14274800" cy="436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37824833" y="11474450"/>
            <a:ext cx="14274800" cy="436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9656" y="24324733"/>
            <a:ext cx="29972000" cy="154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/>
          <p:nvPr/>
        </p:nvSpPr>
        <p:spPr>
          <a:xfrm>
            <a:off x="1759656" y="24943858"/>
            <a:ext cx="19659600" cy="13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8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Template ID: </a:t>
            </a:r>
            <a:r>
              <a:rPr lang="en-US" sz="4880">
                <a:solidFill>
                  <a:srgbClr val="808080"/>
                </a:solidFill>
              </a:rPr>
              <a:t>philosophical seafoam</a:t>
            </a:r>
            <a:r>
              <a:rPr b="0" i="0" lang="en-US" sz="488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 Size: 36x24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png"/><Relationship Id="rId10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catalog.ucsd.edu/courses/CSE.html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11.png"/><Relationship Id="rId7" Type="http://schemas.openxmlformats.org/officeDocument/2006/relationships/image" Target="../media/image10.jp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/>
        </p:nvSpPr>
        <p:spPr>
          <a:xfrm>
            <a:off x="-910" y="288871"/>
            <a:ext cx="39321000" cy="2491200"/>
          </a:xfrm>
          <a:prstGeom prst="rect">
            <a:avLst/>
          </a:prstGeom>
          <a:solidFill>
            <a:srgbClr val="BE9CDA"/>
          </a:solidFill>
          <a:ln>
            <a:noFill/>
          </a:ln>
        </p:spPr>
        <p:txBody>
          <a:bodyPr anchorCtr="0" anchor="ctr" bIns="125400" lIns="250800" spcFirstLastPara="1" rIns="250800" wrap="square" tIns="125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5235031" y="479944"/>
            <a:ext cx="32766000" cy="19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2650" lIns="85325" spcFirstLastPara="1" rIns="85325" wrap="square" tIns="426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700">
                <a:solidFill>
                  <a:schemeClr val="lt1"/>
                </a:solidFill>
                <a:latin typeface="Amaranth"/>
                <a:ea typeface="Amaranth"/>
                <a:cs typeface="Amaranth"/>
                <a:sym typeface="Amaranth"/>
              </a:rPr>
              <a:t>Computer Scientist need Social and Ethical Awareness too</a:t>
            </a:r>
            <a:endParaRPr/>
          </a:p>
        </p:txBody>
      </p:sp>
      <p:sp>
        <p:nvSpPr>
          <p:cNvPr id="102" name="Google Shape;102;p1"/>
          <p:cNvSpPr txBox="1"/>
          <p:nvPr/>
        </p:nvSpPr>
        <p:spPr>
          <a:xfrm>
            <a:off x="4670847" y="1238645"/>
            <a:ext cx="32766000" cy="12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2650" lIns="85325" spcFirstLastPara="1" rIns="85325" wrap="square" tIns="426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By Nadia Sanchez </a:t>
            </a:r>
            <a:endParaRPr sz="3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WCWP 10B</a:t>
            </a:r>
            <a:endParaRPr sz="3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277625" y="3758525"/>
            <a:ext cx="5358600" cy="9349200"/>
          </a:xfrm>
          <a:prstGeom prst="rect">
            <a:avLst/>
          </a:prstGeom>
          <a:solidFill>
            <a:srgbClr val="BE9C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277725" y="13769375"/>
            <a:ext cx="5358600" cy="9626700"/>
          </a:xfrm>
          <a:prstGeom prst="rect">
            <a:avLst/>
          </a:prstGeom>
          <a:solidFill>
            <a:srgbClr val="BE9C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31213535" y="3657889"/>
            <a:ext cx="7851900" cy="15726300"/>
          </a:xfrm>
          <a:prstGeom prst="rect">
            <a:avLst/>
          </a:prstGeom>
          <a:solidFill>
            <a:srgbClr val="BE9C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31405904" y="20262017"/>
            <a:ext cx="7563900" cy="2989800"/>
          </a:xfrm>
          <a:prstGeom prst="rect">
            <a:avLst/>
          </a:prstGeom>
          <a:solidFill>
            <a:srgbClr val="BE9C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 txBox="1"/>
          <p:nvPr/>
        </p:nvSpPr>
        <p:spPr>
          <a:xfrm>
            <a:off x="31428149" y="20902375"/>
            <a:ext cx="75639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50" lIns="60925" spcFirstLastPara="1" rIns="60925" wrap="square" tIns="30450">
            <a:spAutoFit/>
          </a:bodyPr>
          <a:lstStyle/>
          <a:p>
            <a:pPr indent="-3365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tillium Web"/>
              <a:buChar char="●"/>
            </a:pPr>
            <a:r>
              <a:rPr lang="en-US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Cathy O’Neill “ Civilian Casualties: Justice In Age of Big Date “ chp 5 </a:t>
            </a:r>
            <a:endParaRPr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tillium Web"/>
              <a:buChar char="●"/>
            </a:pPr>
            <a:r>
              <a:rPr lang="en-US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OurWorldinData. org </a:t>
            </a:r>
            <a:endParaRPr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tillium Web"/>
              <a:buChar char="●"/>
            </a:pPr>
            <a:r>
              <a:rPr lang="en-US" sz="1700">
                <a:solidFill>
                  <a:schemeClr val="lt1"/>
                </a:solidFill>
                <a:uFill>
                  <a:noFill/>
                </a:uFill>
                <a:latin typeface="Titillium Web"/>
                <a:ea typeface="Titillium Web"/>
                <a:cs typeface="Titillium Web"/>
                <a:sym typeface="Titillium Web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https://catalog.ucsd.edu/courses/CSE.html</a:t>
            </a:r>
            <a:endParaRPr sz="1700">
              <a:solidFill>
                <a:schemeClr val="lt1"/>
              </a:solidFill>
              <a:highlight>
                <a:schemeClr val="l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tillium Web"/>
              <a:buChar char="●"/>
            </a:pPr>
            <a:r>
              <a:rPr lang="en-US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Erik A. Cech “Education Embed social awareness in science </a:t>
            </a:r>
            <a:r>
              <a:rPr lang="en-US" sz="1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Curricula” </a:t>
            </a:r>
            <a:endParaRPr sz="1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277727" y="3169375"/>
            <a:ext cx="5358600" cy="6189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B284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182875" spcFirstLastPara="1" rIns="182875" wrap="square" tIns="487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9900FF"/>
                </a:solidFill>
                <a:latin typeface="Amaranth"/>
                <a:ea typeface="Amaranth"/>
                <a:cs typeface="Amaranth"/>
                <a:sym typeface="Amaranth"/>
              </a:rPr>
              <a:t>Introduction 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277625" y="13440800"/>
            <a:ext cx="5358600" cy="6189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B284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182875" spcFirstLastPara="1" rIns="182875" wrap="square" tIns="487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9900FF"/>
                </a:solidFill>
                <a:latin typeface="Amaranth"/>
                <a:ea typeface="Amaranth"/>
                <a:cs typeface="Amaranth"/>
                <a:sym typeface="Amaranth"/>
              </a:rPr>
              <a:t>Problem </a:t>
            </a:r>
            <a:endParaRPr b="1">
              <a:solidFill>
                <a:srgbClr val="9900FF"/>
              </a:solidFill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31213535" y="3231814"/>
            <a:ext cx="7851900" cy="6189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B284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182875" spcFirstLastPara="1" rIns="182875" wrap="square" tIns="487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9900FF"/>
                </a:solidFill>
                <a:latin typeface="Amaranth"/>
                <a:ea typeface="Amaranth"/>
                <a:cs typeface="Amaranth"/>
                <a:sym typeface="Amaranth"/>
              </a:rPr>
              <a:t>Conclusion and Results </a:t>
            </a:r>
            <a:endParaRPr b="1">
              <a:solidFill>
                <a:srgbClr val="9900FF"/>
              </a:solidFill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31405987" y="19833965"/>
            <a:ext cx="7563900" cy="6189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B284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182875" spcFirstLastPara="1" rIns="182875" wrap="square" tIns="487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9900FF"/>
                </a:solidFill>
                <a:latin typeface="Amaranth"/>
                <a:ea typeface="Amaranth"/>
                <a:cs typeface="Amaranth"/>
                <a:sym typeface="Amaranth"/>
              </a:rPr>
              <a:t>Acknowledgements</a:t>
            </a:r>
            <a:endParaRPr b="1">
              <a:solidFill>
                <a:srgbClr val="9900FF"/>
              </a:solidFill>
            </a:endParaRPr>
          </a:p>
        </p:txBody>
      </p:sp>
      <p:sp>
        <p:nvSpPr>
          <p:cNvPr id="112" name="Google Shape;112;p1"/>
          <p:cNvSpPr txBox="1"/>
          <p:nvPr/>
        </p:nvSpPr>
        <p:spPr>
          <a:xfrm>
            <a:off x="570474" y="4171050"/>
            <a:ext cx="46647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 </a:t>
            </a:r>
            <a:r>
              <a:rPr b="1" lang="en-US" sz="2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T</a:t>
            </a:r>
            <a:r>
              <a:rPr b="1" lang="en-US" sz="21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echnology</a:t>
            </a:r>
            <a:r>
              <a:rPr lang="en-US" sz="21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has </a:t>
            </a:r>
            <a:r>
              <a:rPr lang="en-US" sz="21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grown</a:t>
            </a:r>
            <a:r>
              <a:rPr lang="en-US" sz="21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over the years, and so has </a:t>
            </a:r>
            <a:r>
              <a:rPr lang="en-US" sz="21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its</a:t>
            </a:r>
            <a:r>
              <a:rPr lang="en-US" sz="21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use in our world. It has become  used in many aspects in our life that we ourselves even know that its </a:t>
            </a:r>
            <a:r>
              <a:rPr lang="en-US" sz="21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used, specifically the use of Algorithms. The </a:t>
            </a:r>
            <a:r>
              <a:rPr b="1" lang="en-US" sz="21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use of algorithms in </a:t>
            </a:r>
            <a:endParaRPr b="1" sz="21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619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Titillium Web"/>
              <a:buChar char="●"/>
            </a:pPr>
            <a:r>
              <a:rPr b="1" lang="en-US" sz="21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social aspects of our world </a:t>
            </a:r>
            <a:r>
              <a:rPr lang="en-US" sz="21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can lead to more problems than actually solving any as there intended purpose. </a:t>
            </a:r>
            <a:endParaRPr sz="21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6195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Titillium Web"/>
              <a:buChar char="○"/>
            </a:pPr>
            <a:r>
              <a:rPr lang="en-US" sz="21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For example the </a:t>
            </a:r>
            <a:r>
              <a:rPr b="1" lang="en-US" sz="21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use of Algorithms</a:t>
            </a:r>
            <a:r>
              <a:rPr lang="en-US" sz="21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for policing and our justice systems.  Such algorithms which are meant to benefit our community end up harming communities</a:t>
            </a:r>
            <a:endParaRPr sz="21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3" name="Google Shape;113;p1"/>
          <p:cNvSpPr txBox="1"/>
          <p:nvPr/>
        </p:nvSpPr>
        <p:spPr>
          <a:xfrm>
            <a:off x="277723" y="14079675"/>
            <a:ext cx="4664700" cy="68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The lack of</a:t>
            </a:r>
            <a:r>
              <a:rPr b="1" lang="en-US" sz="23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social and ethical awareness</a:t>
            </a:r>
            <a:r>
              <a:rPr lang="en-US" sz="23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allows for the creation of </a:t>
            </a:r>
            <a:r>
              <a:rPr b="1" lang="en-US" sz="23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racially biased Algorithms</a:t>
            </a:r>
            <a:r>
              <a:rPr lang="en-US" sz="23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. </a:t>
            </a:r>
            <a:endParaRPr sz="23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Titillium Web"/>
              <a:buChar char="●"/>
            </a:pPr>
            <a:r>
              <a:rPr lang="en-US" sz="23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An example of such is, Prepol. Predol is a predictive crime model that uses </a:t>
            </a:r>
            <a:r>
              <a:rPr lang="en-US" sz="23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geography</a:t>
            </a:r>
            <a:r>
              <a:rPr lang="en-US" sz="23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to help policing (</a:t>
            </a:r>
            <a:r>
              <a:rPr lang="en-US" sz="23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O'Neill</a:t>
            </a:r>
            <a:r>
              <a:rPr lang="en-US" sz="23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) </a:t>
            </a:r>
            <a:endParaRPr sz="23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Titillium Web"/>
              <a:buChar char="○"/>
            </a:pPr>
            <a:r>
              <a:rPr lang="en-US" sz="23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 due to the lack of data there was a loop on communities with Majority of people of Color </a:t>
            </a:r>
            <a:r>
              <a:rPr lang="en-US" sz="23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because of nuisance crimes </a:t>
            </a:r>
            <a:endParaRPr sz="23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The lack of social awareness</a:t>
            </a:r>
            <a:r>
              <a:rPr lang="en-US" sz="23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, many of our communities suffer from redlining </a:t>
            </a:r>
            <a:r>
              <a:rPr b="1" lang="en-US" sz="23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causing algorithms  made for  communities that are meant to be equal and fair be applied incorrectly. </a:t>
            </a:r>
            <a:endParaRPr b="1" sz="21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4" name="Google Shape;114;p1"/>
          <p:cNvSpPr txBox="1"/>
          <p:nvPr/>
        </p:nvSpPr>
        <p:spPr>
          <a:xfrm>
            <a:off x="31405910" y="4045143"/>
            <a:ext cx="7563900" cy="146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Results!</a:t>
            </a:r>
            <a:endParaRPr b="1" sz="3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As </a:t>
            </a:r>
            <a:r>
              <a:rPr lang="en-US" sz="2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mentioned</a:t>
            </a:r>
            <a:r>
              <a:rPr lang="en-US" sz="2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before this is trial and error, although it will be </a:t>
            </a:r>
            <a:r>
              <a:rPr b="1" lang="en-US" sz="2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harder to see results instantly.</a:t>
            </a:r>
            <a:r>
              <a:rPr lang="en-US" sz="2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2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Throughout </a:t>
            </a:r>
            <a:r>
              <a:rPr lang="en-US" sz="2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the years we hope to see </a:t>
            </a:r>
            <a:endParaRPr sz="22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itillium Web"/>
              <a:buChar char="●"/>
            </a:pPr>
            <a:r>
              <a:rPr lang="en-US" sz="2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significance</a:t>
            </a:r>
            <a:r>
              <a:rPr lang="en-US" sz="2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change in the </a:t>
            </a:r>
            <a:r>
              <a:rPr b="1" lang="en-US" sz="2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usage of Social and ethical Awareness </a:t>
            </a:r>
            <a:r>
              <a:rPr b="1" lang="en-US" sz="2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within</a:t>
            </a:r>
            <a:r>
              <a:rPr b="1" lang="en-US" sz="2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algorithms</a:t>
            </a:r>
            <a:r>
              <a:rPr lang="en-US" sz="2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after students graduate.  </a:t>
            </a:r>
            <a:endParaRPr sz="22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itillium Web"/>
              <a:buChar char="●"/>
            </a:pPr>
            <a:r>
              <a:rPr lang="en-US" sz="2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To teach students that </a:t>
            </a:r>
            <a:r>
              <a:rPr b="1" lang="en-US" sz="2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there creations are harmful and prevent students from continuing to implement racially biased algorithms such as Predpol.</a:t>
            </a:r>
            <a:r>
              <a:rPr lang="en-US" sz="2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 sz="22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itillium Web"/>
              <a:buChar char="●"/>
            </a:pPr>
            <a:r>
              <a:rPr lang="en-US" sz="2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Be able to acknowledge the social aspects of our communities and</a:t>
            </a:r>
            <a:r>
              <a:rPr b="1" lang="en-US" sz="2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implement </a:t>
            </a:r>
            <a:r>
              <a:rPr b="1" lang="en-US" sz="2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algorithm</a:t>
            </a:r>
            <a:r>
              <a:rPr b="1" lang="en-US" sz="2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that are efficient to the way our society</a:t>
            </a:r>
            <a:r>
              <a:rPr lang="en-US" sz="2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 b="1" sz="22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Conclusion!</a:t>
            </a:r>
            <a:endParaRPr b="1" sz="3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The </a:t>
            </a:r>
            <a:r>
              <a:rPr b="1" lang="en-US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lack of humanities</a:t>
            </a:r>
            <a:r>
              <a:rPr lang="en-US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and social awareness in science in general is concerning because it allows students to </a:t>
            </a:r>
            <a:r>
              <a:rPr b="1" lang="en-US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just create and create, without considering our society's needs</a:t>
            </a:r>
            <a:r>
              <a:rPr lang="en-US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. The implementation of social and ethical education for computer science majors will tackle biased algorithms. So,  when they are </a:t>
            </a:r>
            <a:r>
              <a:rPr b="1" lang="en-US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creating such algorithms they are stopping and consider how to effectively create this and will it truly be beneficial</a:t>
            </a:r>
            <a:r>
              <a:rPr lang="en-US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. </a:t>
            </a:r>
            <a:endParaRPr b="1" sz="2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12913025" y="3971325"/>
            <a:ext cx="17871900" cy="7215300"/>
          </a:xfrm>
          <a:prstGeom prst="rect">
            <a:avLst/>
          </a:prstGeom>
          <a:solidFill>
            <a:srgbClr val="BE9C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12913275" y="3268500"/>
            <a:ext cx="17871900" cy="6189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B284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182875" spcFirstLastPara="1" rIns="182875" wrap="square" tIns="487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9900FF"/>
                </a:solidFill>
                <a:latin typeface="Amaranth"/>
                <a:ea typeface="Amaranth"/>
                <a:cs typeface="Amaranth"/>
                <a:sym typeface="Amaranth"/>
              </a:rPr>
              <a:t>Solution</a:t>
            </a:r>
            <a:r>
              <a:rPr lang="en-US" sz="2400">
                <a:solidFill>
                  <a:srgbClr val="9900FF"/>
                </a:solidFill>
                <a:latin typeface="Amaranth"/>
                <a:ea typeface="Amaranth"/>
                <a:cs typeface="Amaranth"/>
                <a:sym typeface="Amaranth"/>
              </a:rPr>
              <a:t> 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117" name="Google Shape;117;p1"/>
          <p:cNvSpPr txBox="1"/>
          <p:nvPr/>
        </p:nvSpPr>
        <p:spPr>
          <a:xfrm>
            <a:off x="12913025" y="4045150"/>
            <a:ext cx="8460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 order to tackle the problem we must first begin at the root of the problem… </a:t>
            </a:r>
            <a:endParaRPr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18" name="Google Shape;118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467" y="9626447"/>
            <a:ext cx="2759602" cy="275960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"/>
          <p:cNvSpPr txBox="1"/>
          <p:nvPr/>
        </p:nvSpPr>
        <p:spPr>
          <a:xfrm>
            <a:off x="3612029" y="9706375"/>
            <a:ext cx="16230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QR code sends you to website of OurWorldinData.org  , scroll to see chart from 1860- 2019, demonstrating the technological advances in households </a:t>
            </a:r>
            <a:endParaRPr sz="15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20" name="Google Shape;120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594317" y="4838691"/>
            <a:ext cx="5612992" cy="350084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"/>
          <p:cNvSpPr txBox="1"/>
          <p:nvPr/>
        </p:nvSpPr>
        <p:spPr>
          <a:xfrm>
            <a:off x="17845631" y="8422621"/>
            <a:ext cx="10138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The Universities !</a:t>
            </a:r>
            <a:r>
              <a:rPr lang="en-US" sz="39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 sz="39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22" name="Google Shape;122;p1"/>
          <p:cNvSpPr txBox="1"/>
          <p:nvPr/>
        </p:nvSpPr>
        <p:spPr>
          <a:xfrm>
            <a:off x="13063675" y="9290825"/>
            <a:ext cx="176715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The solution I am proposing is that Universities with </a:t>
            </a:r>
            <a:r>
              <a:rPr b="1" lang="en-US" sz="25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Computer Science  majors </a:t>
            </a:r>
            <a:r>
              <a:rPr lang="en-US" sz="25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should begin </a:t>
            </a:r>
            <a:r>
              <a:rPr b="1" lang="en-US" sz="25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threading their general computer science courses with Ethical and Social Awareness </a:t>
            </a:r>
            <a:r>
              <a:rPr lang="en-US" sz="25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throughout</a:t>
            </a:r>
            <a:r>
              <a:rPr lang="en-US" sz="25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their 4 years.. This will involve more than just discussing Social awareness for one unit. </a:t>
            </a:r>
            <a:r>
              <a:rPr lang="en-US" sz="25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students will </a:t>
            </a:r>
            <a:r>
              <a:rPr lang="en-US" sz="25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engage  with the idea, h</a:t>
            </a:r>
            <a:r>
              <a:rPr b="1" lang="en-US" sz="25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aving assignments and quizzes</a:t>
            </a:r>
            <a:r>
              <a:rPr lang="en-US" sz="25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to assure that students are actually understanding and comprehending the importance of social and ethical awareness.</a:t>
            </a:r>
            <a:endParaRPr sz="25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23" name="Google Shape;123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54026" y="3273951"/>
            <a:ext cx="6841202" cy="7058297"/>
          </a:xfrm>
          <a:prstGeom prst="rect">
            <a:avLst/>
          </a:prstGeom>
          <a:noFill/>
          <a:ln cap="flat" cmpd="sng" w="28575">
            <a:solidFill>
              <a:srgbClr val="BE9CDA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4" name="Google Shape;124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405897" y="9872423"/>
            <a:ext cx="6030943" cy="500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"/>
          <p:cNvSpPr txBox="1"/>
          <p:nvPr/>
        </p:nvSpPr>
        <p:spPr>
          <a:xfrm>
            <a:off x="36606721" y="8076514"/>
            <a:ext cx="2170800" cy="147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B284D8"/>
                </a:solidFill>
              </a:rPr>
              <a:t>The graph demonstrates social </a:t>
            </a:r>
            <a:r>
              <a:rPr lang="en-US">
                <a:solidFill>
                  <a:srgbClr val="B284D8"/>
                </a:solidFill>
              </a:rPr>
              <a:t>disengagement</a:t>
            </a:r>
            <a:r>
              <a:rPr lang="en-US">
                <a:solidFill>
                  <a:srgbClr val="B284D8"/>
                </a:solidFill>
              </a:rPr>
              <a:t> as students graduate in the US… We wish to seen an increase </a:t>
            </a:r>
            <a:r>
              <a:rPr lang="en-US">
                <a:solidFill>
                  <a:srgbClr val="B284D8"/>
                </a:solidFill>
              </a:rPr>
              <a:t>similarly</a:t>
            </a:r>
            <a:r>
              <a:rPr lang="en-US">
                <a:solidFill>
                  <a:srgbClr val="B284D8"/>
                </a:solidFill>
              </a:rPr>
              <a:t> to the one I implemented  </a:t>
            </a:r>
            <a:endParaRPr>
              <a:solidFill>
                <a:srgbClr val="B284D8"/>
              </a:solidFill>
            </a:endParaRPr>
          </a:p>
        </p:txBody>
      </p:sp>
      <p:sp>
        <p:nvSpPr>
          <p:cNvPr id="126" name="Google Shape;126;p1"/>
          <p:cNvSpPr/>
          <p:nvPr/>
        </p:nvSpPr>
        <p:spPr>
          <a:xfrm rot="10800000">
            <a:off x="37671976" y="9878364"/>
            <a:ext cx="762300" cy="10728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UC San Diego – tagged &quot;tag&quot; – tokyodachi" id="127" name="Google Shape;127;p1"/>
          <p:cNvPicPr preferRelativeResize="0"/>
          <p:nvPr/>
        </p:nvPicPr>
        <p:blipFill rotWithShape="1">
          <a:blip r:embed="rId8">
            <a:alphaModFix/>
          </a:blip>
          <a:srcRect b="38979" l="0" r="0" t="0"/>
          <a:stretch/>
        </p:blipFill>
        <p:spPr>
          <a:xfrm rot="1159447">
            <a:off x="21993197" y="3539709"/>
            <a:ext cx="2458880" cy="184188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"/>
          <p:cNvSpPr txBox="1"/>
          <p:nvPr/>
        </p:nvSpPr>
        <p:spPr>
          <a:xfrm>
            <a:off x="6468126" y="10332250"/>
            <a:ext cx="5613000" cy="831300"/>
          </a:xfrm>
          <a:prstGeom prst="rect">
            <a:avLst/>
          </a:prstGeom>
          <a:solidFill>
            <a:srgbClr val="BE9CDA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highlight>
                  <a:schemeClr val="lt1"/>
                </a:highlight>
                <a:latin typeface="Titillium Web"/>
                <a:ea typeface="Titillium Web"/>
                <a:cs typeface="Titillium Web"/>
                <a:sym typeface="Titillium Web"/>
              </a:rPr>
              <a:t>Fig.  1: demonstrating the lack of Social and Ethic courses in lower Division requirements </a:t>
            </a:r>
            <a:endParaRPr sz="2100">
              <a:solidFill>
                <a:schemeClr val="dk1"/>
              </a:solidFill>
              <a:highlight>
                <a:schemeClr val="l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29" name="Google Shape;129;p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2781225" y="11669350"/>
            <a:ext cx="7851899" cy="131677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0" name="Google Shape;130;p1"/>
          <p:cNvPicPr preferRelativeResize="0"/>
          <p:nvPr/>
        </p:nvPicPr>
        <p:blipFill rotWithShape="1">
          <a:blip r:embed="rId10">
            <a:alphaModFix/>
          </a:blip>
          <a:srcRect b="11933" l="0" r="44295" t="0"/>
          <a:stretch/>
        </p:blipFill>
        <p:spPr>
          <a:xfrm>
            <a:off x="23382438" y="18153838"/>
            <a:ext cx="7065775" cy="397915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1" name="Google Shape;131;p1"/>
          <p:cNvSpPr txBox="1"/>
          <p:nvPr/>
        </p:nvSpPr>
        <p:spPr>
          <a:xfrm>
            <a:off x="23286575" y="12986125"/>
            <a:ext cx="6841200" cy="677100"/>
          </a:xfrm>
          <a:prstGeom prst="rect">
            <a:avLst/>
          </a:prstGeom>
          <a:solidFill>
            <a:srgbClr val="BE9CDA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chemeClr val="lt1"/>
                </a:highlight>
                <a:latin typeface="Titillium Web"/>
                <a:ea typeface="Titillium Web"/>
                <a:cs typeface="Titillium Web"/>
                <a:sym typeface="Titillium Web"/>
              </a:rPr>
              <a:t>Fig. 2 Lower Division Courses that can be threaded with social and Ethical education 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32" name="Google Shape;132;p1"/>
          <p:cNvSpPr txBox="1"/>
          <p:nvPr/>
        </p:nvSpPr>
        <p:spPr>
          <a:xfrm>
            <a:off x="23900675" y="22191625"/>
            <a:ext cx="5613000" cy="677100"/>
          </a:xfrm>
          <a:prstGeom prst="rect">
            <a:avLst/>
          </a:prstGeom>
          <a:solidFill>
            <a:srgbClr val="BE9CDA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highlight>
                  <a:schemeClr val="lt1"/>
                </a:highlight>
                <a:latin typeface="Titillium Web"/>
                <a:ea typeface="Titillium Web"/>
                <a:cs typeface="Titillium Web"/>
                <a:sym typeface="Titillium Web"/>
              </a:rPr>
              <a:t>Fig 3upper division courses to thread social and ethical education </a:t>
            </a:r>
            <a:endParaRPr sz="1600">
              <a:highlight>
                <a:schemeClr val="l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33" name="Google Shape;133;p1"/>
          <p:cNvPicPr preferRelativeResize="0"/>
          <p:nvPr/>
        </p:nvPicPr>
        <p:blipFill rotWithShape="1">
          <a:blip r:embed="rId11">
            <a:alphaModFix/>
          </a:blip>
          <a:srcRect b="0" l="0" r="2267" t="0"/>
          <a:stretch/>
        </p:blipFill>
        <p:spPr>
          <a:xfrm>
            <a:off x="5812800" y="11732175"/>
            <a:ext cx="16791949" cy="1115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Metro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Graphicsland/MakeSigns.com</dc:creator>
</cp:coreProperties>
</file>