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69" r:id="rId8"/>
    <p:sldId id="270" r:id="rId9"/>
    <p:sldId id="265" r:id="rId10"/>
    <p:sldId id="271" r:id="rId11"/>
    <p:sldId id="266" r:id="rId12"/>
    <p:sldId id="272" r:id="rId13"/>
    <p:sldId id="267" r:id="rId14"/>
    <p:sldId id="268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우 윤" userId="dc19f516f51e2e25" providerId="LiveId" clId="{8385633C-E8B8-45E5-B83E-108D47B3C3AA}"/>
    <pc:docChg chg="delSld">
      <pc:chgData name="성우 윤" userId="dc19f516f51e2e25" providerId="LiveId" clId="{8385633C-E8B8-45E5-B83E-108D47B3C3AA}" dt="2018-11-26T03:00:33.182" v="2" actId="2696"/>
      <pc:docMkLst>
        <pc:docMk/>
      </pc:docMkLst>
      <pc:sldChg chg="del">
        <pc:chgData name="성우 윤" userId="dc19f516f51e2e25" providerId="LiveId" clId="{8385633C-E8B8-45E5-B83E-108D47B3C3AA}" dt="2018-11-26T03:00:29.836" v="0" actId="2696"/>
        <pc:sldMkLst>
          <pc:docMk/>
          <pc:sldMk cId="1644766744" sldId="257"/>
        </pc:sldMkLst>
      </pc:sldChg>
      <pc:sldChg chg="del">
        <pc:chgData name="성우 윤" userId="dc19f516f51e2e25" providerId="LiveId" clId="{8385633C-E8B8-45E5-B83E-108D47B3C3AA}" dt="2018-11-26T03:00:30.929" v="1" actId="2696"/>
        <pc:sldMkLst>
          <pc:docMk/>
          <pc:sldMk cId="2954257397" sldId="263"/>
        </pc:sldMkLst>
      </pc:sldChg>
      <pc:sldChg chg="del">
        <pc:chgData name="성우 윤" userId="dc19f516f51e2e25" providerId="LiveId" clId="{8385633C-E8B8-45E5-B83E-108D47B3C3AA}" dt="2018-11-26T03:00:33.182" v="2" actId="2696"/>
        <pc:sldMkLst>
          <pc:docMk/>
          <pc:sldMk cId="577240878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7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2018-11-26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89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2018-11-26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87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90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2018-11-26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63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2018-11-26</a:t>
            </a:fld>
            <a:endParaRPr lang="ko-KR" alt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91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2018-11-26</a:t>
            </a:fld>
            <a:endParaRPr lang="ko-KR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0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83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2018-11-26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31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2018-11-26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53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15CF1BA-A842-4579-8B4A-B9C5478A0961}" type="datetimeFigureOut">
              <a:rPr lang="ko-KR" altLang="en-US" smtClean="0"/>
              <a:t>2018-11-26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90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nl/zand-tekst-strand-vakantie-einde-283407/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BBB28A-9AFB-4EDA-B3BE-2354FD4B4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윤성우의 </a:t>
            </a:r>
            <a:br>
              <a:rPr lang="en-US" altLang="ko-KR" sz="5400" dirty="0"/>
            </a:br>
            <a:r>
              <a:rPr lang="ko-KR" altLang="en-US" sz="5400" dirty="0"/>
              <a:t>열혈 파이썬 </a:t>
            </a:r>
            <a:br>
              <a:rPr lang="en-US" altLang="ko-KR" sz="5400" dirty="0"/>
            </a:br>
            <a:r>
              <a:rPr lang="ko-KR" altLang="en-US" sz="5400" dirty="0"/>
              <a:t>기초편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760F2A-D46D-4EF3-9441-793176115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anchor="t">
            <a:normAutofit/>
          </a:bodyPr>
          <a:lstStyle/>
          <a:p>
            <a:r>
              <a:rPr lang="en-US" altLang="ko-KR" sz="2400" dirty="0">
                <a:solidFill>
                  <a:srgbClr val="8CD6E4"/>
                </a:solidFill>
              </a:rPr>
              <a:t>Chapter 01</a:t>
            </a:r>
            <a:endParaRPr lang="ko-KR" altLang="en-US" sz="2400" dirty="0">
              <a:solidFill>
                <a:srgbClr val="8CD6E4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5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99CE6-3D35-49C1-A312-C4EF6C31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7817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01-6. </a:t>
            </a:r>
            <a:r>
              <a:rPr lang="en-US" altLang="ko-KR" sz="2200" dirty="0"/>
              <a:t>(continue)</a:t>
            </a:r>
            <a:br>
              <a:rPr lang="en-US" altLang="ko-KR" dirty="0"/>
            </a:br>
            <a:r>
              <a:rPr lang="ko-KR" altLang="en-US" dirty="0"/>
              <a:t>이거 기억해 둬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D285DC-3E37-4FCD-8406-0D91B59307D5}"/>
              </a:ext>
            </a:extLst>
          </p:cNvPr>
          <p:cNvSpPr/>
          <p:nvPr/>
        </p:nvSpPr>
        <p:spPr>
          <a:xfrm>
            <a:off x="3850433" y="796221"/>
            <a:ext cx="6096000" cy="21265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x = 3 * 50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y = x + 120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z = y / 3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print(z)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90.0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2DFC88-0DBB-4750-96FB-DF6383FD0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433" y="3370146"/>
            <a:ext cx="42481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4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99CE6-3D35-49C1-A312-C4EF6C31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7817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01-7.</a:t>
            </a:r>
            <a:br>
              <a:rPr lang="en-US" altLang="ko-KR" dirty="0"/>
            </a:br>
            <a:r>
              <a:rPr lang="ko-KR" altLang="en-US" dirty="0"/>
              <a:t>이름 가져다 </a:t>
            </a:r>
            <a:br>
              <a:rPr lang="en-US" altLang="ko-KR" dirty="0"/>
            </a:br>
            <a:r>
              <a:rPr lang="ko-KR" altLang="en-US" dirty="0"/>
              <a:t>붙이기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CB39F7-2DEF-4E7D-9955-B066C1F22819}"/>
              </a:ext>
            </a:extLst>
          </p:cNvPr>
          <p:cNvSpPr/>
          <p:nvPr/>
        </p:nvSpPr>
        <p:spPr>
          <a:xfrm>
            <a:off x="3813110" y="680763"/>
            <a:ext cx="6096000" cy="37885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x = 100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print(x)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100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x = 3.14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print(x)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3.14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x = "Hi~"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print(x)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Hi~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E4A7C5-4326-4C78-837E-8F23DE73A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742" y="3996012"/>
            <a:ext cx="4425238" cy="188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62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99CE6-3D35-49C1-A312-C4EF6C31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7817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01-7. </a:t>
            </a:r>
            <a:r>
              <a:rPr lang="en-US" altLang="ko-KR" sz="2200" dirty="0"/>
              <a:t>(continue)</a:t>
            </a:r>
            <a:br>
              <a:rPr lang="en-US" altLang="ko-KR" dirty="0"/>
            </a:br>
            <a:r>
              <a:rPr lang="ko-KR" altLang="en-US" dirty="0"/>
              <a:t>이름 가져다 </a:t>
            </a:r>
            <a:br>
              <a:rPr lang="en-US" altLang="ko-KR" dirty="0"/>
            </a:br>
            <a:r>
              <a:rPr lang="ko-KR" altLang="en-US" dirty="0"/>
              <a:t>붙이기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D93DBF-125D-4EF3-BC8A-EF303C3F2869}"/>
              </a:ext>
            </a:extLst>
          </p:cNvPr>
          <p:cNvSpPr/>
          <p:nvPr/>
        </p:nvSpPr>
        <p:spPr>
          <a:xfrm>
            <a:off x="3738465" y="712246"/>
            <a:ext cx="6096000" cy="21265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x = 3 * 50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x = x + 120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x = x / 3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print(x)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90.0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D875BE-844D-4B51-B8A1-43C4C347F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3538385"/>
            <a:ext cx="4374891" cy="12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97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99CE6-3D35-49C1-A312-C4EF6C31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7817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01-8.</a:t>
            </a:r>
            <a:br>
              <a:rPr lang="en-US" altLang="ko-KR" dirty="0"/>
            </a:br>
            <a:r>
              <a:rPr lang="ko-KR" altLang="en-US" dirty="0"/>
              <a:t>변수와 </a:t>
            </a:r>
            <a:br>
              <a:rPr lang="en-US" altLang="ko-KR" dirty="0"/>
            </a:br>
            <a:r>
              <a:rPr lang="ko-KR" altLang="en-US" dirty="0"/>
              <a:t>대입 연산자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11DB5F-4FD2-4CD2-AECE-C3CF923CE595}"/>
              </a:ext>
            </a:extLst>
          </p:cNvPr>
          <p:cNvSpPr/>
          <p:nvPr/>
        </p:nvSpPr>
        <p:spPr>
          <a:xfrm>
            <a:off x="3981061" y="562625"/>
            <a:ext cx="6096000" cy="11224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v = 25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v = 30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5EFDF7-BDFA-40DF-992B-8CED2EEC7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479" y="2150167"/>
            <a:ext cx="4450217" cy="260450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9535F6F-5AAC-4EDC-AB8E-E6E2C7339A2B}"/>
              </a:ext>
            </a:extLst>
          </p:cNvPr>
          <p:cNvSpPr/>
          <p:nvPr/>
        </p:nvSpPr>
        <p:spPr>
          <a:xfrm>
            <a:off x="6554943" y="5055163"/>
            <a:ext cx="352211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latin typeface="YDVYGOStd125"/>
              </a:rPr>
              <a:t>[</a:t>
            </a:r>
            <a:r>
              <a:rPr lang="ko-KR" altLang="en-US" sz="1500" dirty="0">
                <a:latin typeface="YDVYGOStd125"/>
              </a:rPr>
              <a:t>그림 </a:t>
            </a:r>
            <a:r>
              <a:rPr lang="en-US" altLang="ko-KR" sz="1500" dirty="0">
                <a:latin typeface="YDVYGOStd125"/>
              </a:rPr>
              <a:t>01-17: </a:t>
            </a:r>
            <a:r>
              <a:rPr lang="ko-KR" altLang="en-US" sz="1500" dirty="0">
                <a:latin typeface="YDVYGOStd125"/>
              </a:rPr>
              <a:t>변수에 대한 논리적인 이해</a:t>
            </a:r>
            <a:r>
              <a:rPr lang="en-US" altLang="ko-KR" sz="1500" dirty="0">
                <a:latin typeface="YDVYGOStd125"/>
              </a:rPr>
              <a:t>]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5246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99CE6-3D35-49C1-A312-C4EF6C31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7817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01-9.</a:t>
            </a:r>
            <a:br>
              <a:rPr lang="en-US" altLang="ko-KR" dirty="0"/>
            </a:br>
            <a:r>
              <a:rPr lang="ko-KR" altLang="en-US" dirty="0"/>
              <a:t>어떤 일들이 </a:t>
            </a:r>
            <a:br>
              <a:rPr lang="en-US" altLang="ko-KR" dirty="0"/>
            </a:br>
            <a:r>
              <a:rPr lang="ko-KR" altLang="en-US" dirty="0"/>
              <a:t>벌어질까요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2C1271-6E44-49BC-8EBF-02C220A25BF1}"/>
              </a:ext>
            </a:extLst>
          </p:cNvPr>
          <p:cNvSpPr/>
          <p:nvPr/>
        </p:nvSpPr>
        <p:spPr>
          <a:xfrm>
            <a:off x="3934408" y="748110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x, y = 0, 797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x = 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 (x, y)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797 797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50E783-C21D-43AC-9F1F-BF97F3FFDC9E}"/>
              </a:ext>
            </a:extLst>
          </p:cNvPr>
          <p:cNvSpPr/>
          <p:nvPr/>
        </p:nvSpPr>
        <p:spPr>
          <a:xfrm>
            <a:off x="3934408" y="3920518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x, y = 121, 797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x, y = y, x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print(x, y)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797 121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250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실외, 대지이(가) 표시된 사진&#10;&#10;자동 생성된 설명">
            <a:extLst>
              <a:ext uri="{FF2B5EF4-FFF2-40B4-BE49-F238E27FC236}">
                <a16:creationId xmlns:a16="http://schemas.microsoft.com/office/drawing/2014/main" id="{566FD0C7-C568-40C8-9509-4661D592C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03" b="98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9AB90651-9BA6-443B-9CE8-0F603740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900" spc="-100">
                <a:solidFill>
                  <a:schemeClr val="tx1"/>
                </a:solidFill>
              </a:rPr>
              <a:t>끝났습니다</a:t>
            </a:r>
            <a:r>
              <a:rPr lang="en-US" altLang="ko-KR" sz="5900" spc="-100">
                <a:solidFill>
                  <a:schemeClr val="tx1"/>
                </a:solidFill>
              </a:rPr>
              <a:t>.  ^^</a:t>
            </a:r>
          </a:p>
        </p:txBody>
      </p:sp>
    </p:spTree>
    <p:extLst>
      <p:ext uri="{BB962C8B-B14F-4D97-AF65-F5344CB8AC3E}">
        <p14:creationId xmlns:p14="http://schemas.microsoft.com/office/powerpoint/2010/main" val="1664774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01-1. </a:t>
            </a:r>
            <a:br>
              <a:rPr lang="en-US" altLang="ko-KR" sz="5500" dirty="0"/>
            </a:br>
            <a:r>
              <a:rPr lang="ko-KR" altLang="en-US" dirty="0"/>
              <a:t>파이썬의 </a:t>
            </a:r>
            <a:br>
              <a:rPr lang="en-US" altLang="ko-KR" dirty="0"/>
            </a:br>
            <a:r>
              <a:rPr lang="ko-KR" altLang="en-US" dirty="0"/>
              <a:t>시작 포인트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517510-47E5-4E46-B67E-8C12EAD81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파이썬 공부에 앞서 알고 있어야 할 두 가지</a:t>
            </a:r>
            <a:endParaRPr lang="en-US" altLang="ko-KR" sz="28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800" dirty="0"/>
              <a:t>   컴퓨터 프로그램 </a:t>
            </a:r>
            <a:r>
              <a:rPr lang="en-US" altLang="ko-KR" sz="2800" dirty="0"/>
              <a:t>(</a:t>
            </a:r>
            <a:r>
              <a:rPr lang="ko-KR" altLang="en-US" sz="2800" dirty="0"/>
              <a:t>소프트웨어</a:t>
            </a:r>
            <a:r>
              <a:rPr lang="en-US" altLang="ko-KR" sz="28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/>
              <a:t>   </a:t>
            </a:r>
            <a:r>
              <a:rPr lang="ko-KR" altLang="en-US" sz="2800" dirty="0"/>
              <a:t>프로그래밍 언어 </a:t>
            </a:r>
            <a:r>
              <a:rPr lang="en-US" altLang="ko-KR" sz="2800" dirty="0"/>
              <a:t>(</a:t>
            </a:r>
            <a:r>
              <a:rPr lang="ko-KR" altLang="en-US" sz="2800" dirty="0"/>
              <a:t>코딩 언어</a:t>
            </a:r>
            <a:r>
              <a:rPr lang="en-US" altLang="ko-K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449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99CE6-3D35-49C1-A312-C4EF6C31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78178" cy="46011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01-2.</a:t>
            </a:r>
            <a:br>
              <a:rPr lang="en-US" altLang="ko-KR" dirty="0"/>
            </a:br>
            <a:r>
              <a:rPr lang="ko-KR" altLang="en-US" dirty="0"/>
              <a:t>파이썬의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82DAF-8423-46CB-BC5B-FF6199588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모두를 위한 파이썬 </a:t>
            </a:r>
            <a:r>
              <a:rPr lang="en-US" altLang="ko-KR" sz="2800" dirty="0"/>
              <a:t>(Python for everybody)</a:t>
            </a:r>
          </a:p>
          <a:p>
            <a:pPr marL="0" indent="0">
              <a:buNone/>
            </a:pPr>
            <a:r>
              <a:rPr lang="en-US" altLang="ko-KR" sz="2800" dirty="0"/>
              <a:t>    Easy </a:t>
            </a:r>
          </a:p>
          <a:p>
            <a:pPr marL="0" indent="0">
              <a:buNone/>
            </a:pPr>
            <a:r>
              <a:rPr lang="en-US" altLang="ko-KR" sz="2800" dirty="0"/>
              <a:t>    Large </a:t>
            </a:r>
          </a:p>
          <a:p>
            <a:pPr marL="0" indent="0">
              <a:buNone/>
            </a:pPr>
            <a:r>
              <a:rPr lang="en-US" altLang="ko-KR" sz="2800" dirty="0"/>
              <a:t>    Powerful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722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99CE6-3D35-49C1-A312-C4EF6C31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78178" cy="46011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01-3.</a:t>
            </a:r>
            <a:br>
              <a:rPr lang="en-US" altLang="ko-KR" dirty="0"/>
            </a:br>
            <a:r>
              <a:rPr lang="ko-KR" altLang="en-US" dirty="0"/>
              <a:t>일단 파이썬을 설치하자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82DAF-8423-46CB-BC5B-FF6199588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hlinkClick r:id="rId2"/>
              </a:rPr>
              <a:t>https://www.python.org/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A2E46F-F82E-4823-866D-B177C92C9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190" y="2733643"/>
            <a:ext cx="4937878" cy="288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4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99CE6-3D35-49C1-A312-C4EF6C31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78178" cy="46011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01-4.</a:t>
            </a:r>
            <a:br>
              <a:rPr lang="en-US" altLang="ko-KR" dirty="0"/>
            </a:br>
            <a:r>
              <a:rPr lang="ko-KR" altLang="en-US" dirty="0"/>
              <a:t>수식을 계산하게 하자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D821F3-3CD2-41A2-863C-3F73FD95A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606" y="815692"/>
            <a:ext cx="7610475" cy="981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31308F-1EC1-4B06-A2F3-695FD382E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606" y="2037574"/>
            <a:ext cx="7581900" cy="1000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913294-4C8B-4C45-84D5-B8E3E9EDE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606" y="3292440"/>
            <a:ext cx="7610475" cy="9810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73821F-E4A6-4D41-80E1-CC26FEB26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9606" y="4528256"/>
            <a:ext cx="75819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8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99CE6-3D35-49C1-A312-C4EF6C31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7817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01-5.</a:t>
            </a:r>
            <a:br>
              <a:rPr lang="en-US" altLang="ko-KR" dirty="0"/>
            </a:br>
            <a:r>
              <a:rPr lang="ko-KR" altLang="en-US" dirty="0"/>
              <a:t>헤이 지니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ko-KR" altLang="en-US" dirty="0"/>
              <a:t>소리 질러</a:t>
            </a:r>
            <a:r>
              <a:rPr lang="en-US" altLang="ko-KR" dirty="0"/>
              <a:t>!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0BC78E-F090-47D0-BB3E-8BD573276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508" y="935723"/>
            <a:ext cx="7934325" cy="981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D67635-5C51-433E-BAFC-110FDAA21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27" y="2108071"/>
            <a:ext cx="7953375" cy="990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328CD6-37B1-4390-A17A-62B4B6D92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508" y="3338153"/>
            <a:ext cx="79438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1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99CE6-3D35-49C1-A312-C4EF6C31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7817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01-5. </a:t>
            </a:r>
            <a:r>
              <a:rPr lang="en-US" altLang="ko-KR" sz="2200" dirty="0"/>
              <a:t>(continue)</a:t>
            </a:r>
            <a:br>
              <a:rPr lang="en-US" altLang="ko-KR" sz="2200" dirty="0"/>
            </a:br>
            <a:r>
              <a:rPr lang="ko-KR" altLang="en-US" dirty="0"/>
              <a:t>헤이 지니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ko-KR" altLang="en-US" dirty="0"/>
              <a:t>소리 질러</a:t>
            </a:r>
            <a:r>
              <a:rPr lang="en-US" altLang="ko-KR" dirty="0"/>
              <a:t>!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A9107E-DD61-4B63-BB23-E0DD71079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000" y="810888"/>
            <a:ext cx="7677150" cy="1000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3D35A0-E156-480C-AB3B-0539B3A8E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000" y="1913650"/>
            <a:ext cx="76866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2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99CE6-3D35-49C1-A312-C4EF6C31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7817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01-5. </a:t>
            </a:r>
            <a:r>
              <a:rPr lang="en-US" altLang="ko-KR" sz="2200" dirty="0"/>
              <a:t>(continue)</a:t>
            </a:r>
            <a:br>
              <a:rPr lang="en-US" altLang="ko-KR" sz="2200" dirty="0"/>
            </a:br>
            <a:r>
              <a:rPr lang="ko-KR" altLang="en-US" dirty="0"/>
              <a:t>헤이 지니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ko-KR" altLang="en-US" dirty="0"/>
              <a:t>소리 질러</a:t>
            </a:r>
            <a:r>
              <a:rPr lang="en-US" altLang="ko-KR" dirty="0"/>
              <a:t>!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665FF3-491B-4BC0-AE95-79AAEB0B5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442" y="796795"/>
            <a:ext cx="7734300" cy="1009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424572-FAF0-46B8-9101-20A5B4E2E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442" y="2168979"/>
            <a:ext cx="77343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EFA105-56F4-40A5-A999-53BAA829E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442" y="3484013"/>
            <a:ext cx="77438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7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99CE6-3D35-49C1-A312-C4EF6C31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7817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01-6.</a:t>
            </a:r>
            <a:br>
              <a:rPr lang="en-US" altLang="ko-KR" dirty="0"/>
            </a:br>
            <a:r>
              <a:rPr lang="ko-KR" altLang="en-US" dirty="0"/>
              <a:t>이거 기억해 둬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0E3D77-71DD-4FBF-9A11-80452DA23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780" y="819037"/>
            <a:ext cx="8029575" cy="609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D9375C-CF47-4BE9-9F70-5706CA5D9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780" y="1828217"/>
            <a:ext cx="4286250" cy="23431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1DC7E6C-ABF7-4242-A33D-3E9708976A3B}"/>
              </a:ext>
            </a:extLst>
          </p:cNvPr>
          <p:cNvSpPr/>
          <p:nvPr/>
        </p:nvSpPr>
        <p:spPr>
          <a:xfrm>
            <a:off x="7851030" y="3970782"/>
            <a:ext cx="3319463" cy="171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v1 = 25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v2 = 30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print(v1 + v2)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426400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247</Words>
  <Application>Microsoft Office PowerPoint</Application>
  <PresentationFormat>와이드스크린</PresentationFormat>
  <Paragraphs>61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HY중고딕</vt:lpstr>
      <vt:lpstr>YDVYGOStd125</vt:lpstr>
      <vt:lpstr>Consolas</vt:lpstr>
      <vt:lpstr>Corbel</vt:lpstr>
      <vt:lpstr>Wingdings 2</vt:lpstr>
      <vt:lpstr>틀</vt:lpstr>
      <vt:lpstr>윤성우의  열혈 파이썬  기초편</vt:lpstr>
      <vt:lpstr>01-1.  파이썬의  시작 포인트</vt:lpstr>
      <vt:lpstr>01-2. 파이썬의 특징</vt:lpstr>
      <vt:lpstr>01-3. 일단 파이썬을 설치하자. </vt:lpstr>
      <vt:lpstr>01-4. 수식을 계산하게 하자. </vt:lpstr>
      <vt:lpstr>01-5. 헤이 지니! 소리 질러! </vt:lpstr>
      <vt:lpstr>01-5. (continue) 헤이 지니! 소리 질러! </vt:lpstr>
      <vt:lpstr>01-5. (continue) 헤이 지니! 소리 질러! </vt:lpstr>
      <vt:lpstr>01-6. 이거 기억해 둬 </vt:lpstr>
      <vt:lpstr>01-6. (continue) 이거 기억해 둬 </vt:lpstr>
      <vt:lpstr>01-7. 이름 가져다  붙이기</vt:lpstr>
      <vt:lpstr>01-7. (continue) 이름 가져다  붙이기</vt:lpstr>
      <vt:lpstr>01-8. 변수와  대입 연산자</vt:lpstr>
      <vt:lpstr>01-9. 어떤 일들이  벌어질까요? </vt:lpstr>
      <vt:lpstr>끝났습니다.  ^^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파이썬  기초편</dc:title>
  <dc:creator>성우 윤</dc:creator>
  <cp:lastModifiedBy>성우 윤</cp:lastModifiedBy>
  <cp:revision>1</cp:revision>
  <dcterms:created xsi:type="dcterms:W3CDTF">2018-11-23T06:43:43Z</dcterms:created>
  <dcterms:modified xsi:type="dcterms:W3CDTF">2018-11-26T03:00:40Z</dcterms:modified>
</cp:coreProperties>
</file>