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2" r:id="rId3"/>
    <p:sldId id="281" r:id="rId4"/>
    <p:sldId id="274" r:id="rId5"/>
    <p:sldId id="283" r:id="rId6"/>
    <p:sldId id="275" r:id="rId7"/>
    <p:sldId id="286" r:id="rId8"/>
    <p:sldId id="276" r:id="rId9"/>
    <p:sldId id="277" r:id="rId10"/>
    <p:sldId id="278" r:id="rId11"/>
    <p:sldId id="279" r:id="rId12"/>
    <p:sldId id="284" r:id="rId13"/>
    <p:sldId id="280" r:id="rId14"/>
    <p:sldId id="285" r:id="rId15"/>
    <p:sldId id="27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651D45-D96B-40A6-83F4-70071EDCB387}" v="168" dt="2018-11-28T05:51:30.1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성우 윤" userId="dc19f516f51e2e25" providerId="LiveId" clId="{D7651D45-D96B-40A6-83F4-70071EDCB387}"/>
    <pc:docChg chg="undo custSel mod addSld delSld modSld sldOrd">
      <pc:chgData name="성우 윤" userId="dc19f516f51e2e25" providerId="LiveId" clId="{D7651D45-D96B-40A6-83F4-70071EDCB387}" dt="2018-11-28T06:43:11.708" v="1375" actId="20577"/>
      <pc:docMkLst>
        <pc:docMk/>
      </pc:docMkLst>
      <pc:sldChg chg="modSp">
        <pc:chgData name="성우 윤" userId="dc19f516f51e2e25" providerId="LiveId" clId="{D7651D45-D96B-40A6-83F4-70071EDCB387}" dt="2018-11-27T06:22:51.455" v="1356"/>
        <pc:sldMkLst>
          <pc:docMk/>
          <pc:sldMk cId="1180851756" sldId="256"/>
        </pc:sldMkLst>
        <pc:spChg chg="mod">
          <ac:chgData name="성우 윤" userId="dc19f516f51e2e25" providerId="LiveId" clId="{D7651D45-D96B-40A6-83F4-70071EDCB387}" dt="2018-11-27T06:22:51.455" v="1356"/>
          <ac:spMkLst>
            <pc:docMk/>
            <pc:sldMk cId="1180851756" sldId="256"/>
            <ac:spMk id="3" creationId="{88760F2A-D46D-4EF3-9441-793176115E1C}"/>
          </ac:spMkLst>
        </pc:spChg>
      </pc:sldChg>
      <pc:sldChg chg="addSp delSp modSp">
        <pc:chgData name="성우 윤" userId="dc19f516f51e2e25" providerId="LiveId" clId="{D7651D45-D96B-40A6-83F4-70071EDCB387}" dt="2018-11-26T07:47:46.363" v="491" actId="14100"/>
        <pc:sldMkLst>
          <pc:docMk/>
          <pc:sldMk cId="4064491734" sldId="262"/>
        </pc:sldMkLst>
        <pc:spChg chg="mod">
          <ac:chgData name="성우 윤" userId="dc19f516f51e2e25" providerId="LiveId" clId="{D7651D45-D96B-40A6-83F4-70071EDCB387}" dt="2018-11-26T07:30:23.360" v="80" actId="20577"/>
          <ac:spMkLst>
            <pc:docMk/>
            <pc:sldMk cId="4064491734" sldId="262"/>
            <ac:spMk id="2" creationId="{0D8E2EAE-BCF9-4C10-A215-20999C2C0AF5}"/>
          </ac:spMkLst>
        </pc:spChg>
        <pc:spChg chg="del">
          <ac:chgData name="성우 윤" userId="dc19f516f51e2e25" providerId="LiveId" clId="{D7651D45-D96B-40A6-83F4-70071EDCB387}" dt="2018-11-26T07:34:25.669" v="406" actId="478"/>
          <ac:spMkLst>
            <pc:docMk/>
            <pc:sldMk cId="4064491734" sldId="262"/>
            <ac:spMk id="3" creationId="{D5517510-47E5-4E46-B67E-8C12EAD81CD4}"/>
          </ac:spMkLst>
        </pc:spChg>
        <pc:spChg chg="add del mod">
          <ac:chgData name="성우 윤" userId="dc19f516f51e2e25" providerId="LiveId" clId="{D7651D45-D96B-40A6-83F4-70071EDCB387}" dt="2018-11-26T07:34:27.325" v="407" actId="478"/>
          <ac:spMkLst>
            <pc:docMk/>
            <pc:sldMk cId="4064491734" sldId="262"/>
            <ac:spMk id="5" creationId="{582D1931-FA57-4357-895E-0A4DED995067}"/>
          </ac:spMkLst>
        </pc:spChg>
        <pc:spChg chg="add del mod">
          <ac:chgData name="성우 윤" userId="dc19f516f51e2e25" providerId="LiveId" clId="{D7651D45-D96B-40A6-83F4-70071EDCB387}" dt="2018-11-26T07:38:53.646" v="428" actId="478"/>
          <ac:spMkLst>
            <pc:docMk/>
            <pc:sldMk cId="4064491734" sldId="262"/>
            <ac:spMk id="6" creationId="{60F8EA5F-05E2-4BB3-8D36-19D6C2C05F0A}"/>
          </ac:spMkLst>
        </pc:spChg>
        <pc:spChg chg="add mod">
          <ac:chgData name="성우 윤" userId="dc19f516f51e2e25" providerId="LiveId" clId="{D7651D45-D96B-40A6-83F4-70071EDCB387}" dt="2018-11-26T07:47:46.363" v="491" actId="14100"/>
          <ac:spMkLst>
            <pc:docMk/>
            <pc:sldMk cId="4064491734" sldId="262"/>
            <ac:spMk id="7" creationId="{7871433A-8A2F-4E04-BB39-B4AEFB9847AF}"/>
          </ac:spMkLst>
        </pc:spChg>
        <pc:spChg chg="add del mod">
          <ac:chgData name="성우 윤" userId="dc19f516f51e2e25" providerId="LiveId" clId="{D7651D45-D96B-40A6-83F4-70071EDCB387}" dt="2018-11-26T07:40:58.599" v="440" actId="478"/>
          <ac:spMkLst>
            <pc:docMk/>
            <pc:sldMk cId="4064491734" sldId="262"/>
            <ac:spMk id="8" creationId="{CF392E7D-C885-4ABC-B4B0-E951AE05796B}"/>
          </ac:spMkLst>
        </pc:spChg>
        <pc:picChg chg="add del mod">
          <ac:chgData name="성우 윤" userId="dc19f516f51e2e25" providerId="LiveId" clId="{D7651D45-D96B-40A6-83F4-70071EDCB387}" dt="2018-11-26T07:42:51.146" v="474" actId="478"/>
          <ac:picMkLst>
            <pc:docMk/>
            <pc:sldMk cId="4064491734" sldId="262"/>
            <ac:picMk id="9" creationId="{2C105514-5EC8-4FED-BF02-2E2D0B06E223}"/>
          </ac:picMkLst>
        </pc:picChg>
      </pc:sldChg>
      <pc:sldChg chg="addSp delSp modSp add">
        <pc:chgData name="성우 윤" userId="dc19f516f51e2e25" providerId="LiveId" clId="{D7651D45-D96B-40A6-83F4-70071EDCB387}" dt="2018-11-26T07:52:41.870" v="537" actId="1076"/>
        <pc:sldMkLst>
          <pc:docMk/>
          <pc:sldMk cId="2038358853" sldId="274"/>
        </pc:sldMkLst>
        <pc:spChg chg="mod">
          <ac:chgData name="성우 윤" userId="dc19f516f51e2e25" providerId="LiveId" clId="{D7651D45-D96B-40A6-83F4-70071EDCB387}" dt="2018-11-26T07:30:47.504" v="110" actId="20577"/>
          <ac:spMkLst>
            <pc:docMk/>
            <pc:sldMk cId="2038358853" sldId="274"/>
            <ac:spMk id="2" creationId="{0D8E2EAE-BCF9-4C10-A215-20999C2C0AF5}"/>
          </ac:spMkLst>
        </pc:spChg>
        <pc:spChg chg="del mod">
          <ac:chgData name="성우 윤" userId="dc19f516f51e2e25" providerId="LiveId" clId="{D7651D45-D96B-40A6-83F4-70071EDCB387}" dt="2018-11-26T07:47:06.080" v="482" actId="478"/>
          <ac:spMkLst>
            <pc:docMk/>
            <pc:sldMk cId="2038358853" sldId="274"/>
            <ac:spMk id="3" creationId="{D5517510-47E5-4E46-B67E-8C12EAD81CD4}"/>
          </ac:spMkLst>
        </pc:spChg>
        <pc:spChg chg="add del mod">
          <ac:chgData name="성우 윤" userId="dc19f516f51e2e25" providerId="LiveId" clId="{D7651D45-D96B-40A6-83F4-70071EDCB387}" dt="2018-11-26T07:52:41.870" v="537" actId="1076"/>
          <ac:spMkLst>
            <pc:docMk/>
            <pc:sldMk cId="2038358853" sldId="274"/>
            <ac:spMk id="4" creationId="{0D52D0F9-B4DB-4D70-8E0B-B4D4E0B013E6}"/>
          </ac:spMkLst>
        </pc:spChg>
      </pc:sldChg>
      <pc:sldChg chg="addSp delSp modSp add">
        <pc:chgData name="성우 윤" userId="dc19f516f51e2e25" providerId="LiveId" clId="{D7651D45-D96B-40A6-83F4-70071EDCB387}" dt="2018-11-28T05:51:38.565" v="1365" actId="478"/>
        <pc:sldMkLst>
          <pc:docMk/>
          <pc:sldMk cId="557783324" sldId="275"/>
        </pc:sldMkLst>
        <pc:spChg chg="mod">
          <ac:chgData name="성우 윤" userId="dc19f516f51e2e25" providerId="LiveId" clId="{D7651D45-D96B-40A6-83F4-70071EDCB387}" dt="2018-11-26T07:31:13.315" v="154" actId="20577"/>
          <ac:spMkLst>
            <pc:docMk/>
            <pc:sldMk cId="557783324" sldId="275"/>
            <ac:spMk id="2" creationId="{0D8E2EAE-BCF9-4C10-A215-20999C2C0AF5}"/>
          </ac:spMkLst>
        </pc:spChg>
        <pc:spChg chg="del">
          <ac:chgData name="성우 윤" userId="dc19f516f51e2e25" providerId="LiveId" clId="{D7651D45-D96B-40A6-83F4-70071EDCB387}" dt="2018-11-26T07:53:34.549" v="539" actId="478"/>
          <ac:spMkLst>
            <pc:docMk/>
            <pc:sldMk cId="557783324" sldId="275"/>
            <ac:spMk id="3" creationId="{D5517510-47E5-4E46-B67E-8C12EAD81CD4}"/>
          </ac:spMkLst>
        </pc:spChg>
        <pc:spChg chg="add del mod">
          <ac:chgData name="성우 윤" userId="dc19f516f51e2e25" providerId="LiveId" clId="{D7651D45-D96B-40A6-83F4-70071EDCB387}" dt="2018-11-26T07:54:49.357" v="565" actId="478"/>
          <ac:spMkLst>
            <pc:docMk/>
            <pc:sldMk cId="557783324" sldId="275"/>
            <ac:spMk id="4" creationId="{1DCEB4FE-8694-4100-B168-475B70C23F6D}"/>
          </ac:spMkLst>
        </pc:spChg>
        <pc:spChg chg="add mod">
          <ac:chgData name="성우 윤" userId="dc19f516f51e2e25" providerId="LiveId" clId="{D7651D45-D96B-40A6-83F4-70071EDCB387}" dt="2018-11-26T07:56:13.950" v="574" actId="1076"/>
          <ac:spMkLst>
            <pc:docMk/>
            <pc:sldMk cId="557783324" sldId="275"/>
            <ac:spMk id="6" creationId="{882796E1-28C1-4B60-B390-7CA0578831EB}"/>
          </ac:spMkLst>
        </pc:spChg>
        <pc:spChg chg="add del mod">
          <ac:chgData name="성우 윤" userId="dc19f516f51e2e25" providerId="LiveId" clId="{D7651D45-D96B-40A6-83F4-70071EDCB387}" dt="2018-11-28T05:51:38.565" v="1365" actId="478"/>
          <ac:spMkLst>
            <pc:docMk/>
            <pc:sldMk cId="557783324" sldId="275"/>
            <ac:spMk id="7" creationId="{B8D851BE-8CB3-460A-A0CB-1C02DED2EB61}"/>
          </ac:spMkLst>
        </pc:spChg>
        <pc:picChg chg="add del mod">
          <ac:chgData name="성우 윤" userId="dc19f516f51e2e25" providerId="LiveId" clId="{D7651D45-D96B-40A6-83F4-70071EDCB387}" dt="2018-11-26T07:55:59.992" v="573" actId="478"/>
          <ac:picMkLst>
            <pc:docMk/>
            <pc:sldMk cId="557783324" sldId="275"/>
            <ac:picMk id="5" creationId="{ABA33251-9FCD-402C-B482-C044D3F2C0C6}"/>
          </ac:picMkLst>
        </pc:picChg>
      </pc:sldChg>
      <pc:sldChg chg="addSp delSp modSp add">
        <pc:chgData name="성우 윤" userId="dc19f516f51e2e25" providerId="LiveId" clId="{D7651D45-D96B-40A6-83F4-70071EDCB387}" dt="2018-11-27T05:03:00.820" v="852" actId="20577"/>
        <pc:sldMkLst>
          <pc:docMk/>
          <pc:sldMk cId="785868510" sldId="276"/>
        </pc:sldMkLst>
        <pc:spChg chg="mod">
          <ac:chgData name="성우 윤" userId="dc19f516f51e2e25" providerId="LiveId" clId="{D7651D45-D96B-40A6-83F4-70071EDCB387}" dt="2018-11-26T07:31:54.181" v="190"/>
          <ac:spMkLst>
            <pc:docMk/>
            <pc:sldMk cId="785868510" sldId="276"/>
            <ac:spMk id="2" creationId="{0D8E2EAE-BCF9-4C10-A215-20999C2C0AF5}"/>
          </ac:spMkLst>
        </pc:spChg>
        <pc:spChg chg="add del mod">
          <ac:chgData name="성우 윤" userId="dc19f516f51e2e25" providerId="LiveId" clId="{D7651D45-D96B-40A6-83F4-70071EDCB387}" dt="2018-11-27T05:03:00.820" v="852" actId="20577"/>
          <ac:spMkLst>
            <pc:docMk/>
            <pc:sldMk cId="785868510" sldId="276"/>
            <ac:spMk id="3" creationId="{D5517510-47E5-4E46-B67E-8C12EAD81CD4}"/>
          </ac:spMkLst>
        </pc:spChg>
        <pc:spChg chg="add del mod">
          <ac:chgData name="성우 윤" userId="dc19f516f51e2e25" providerId="LiveId" clId="{D7651D45-D96B-40A6-83F4-70071EDCB387}" dt="2018-11-27T04:58:26.974" v="619"/>
          <ac:spMkLst>
            <pc:docMk/>
            <pc:sldMk cId="785868510" sldId="276"/>
            <ac:spMk id="4" creationId="{3F388981-BEA9-4601-A398-FA4E304AB20E}"/>
          </ac:spMkLst>
        </pc:spChg>
        <pc:spChg chg="add mod">
          <ac:chgData name="성우 윤" userId="dc19f516f51e2e25" providerId="LiveId" clId="{D7651D45-D96B-40A6-83F4-70071EDCB387}" dt="2018-11-27T05:01:37.255" v="750" actId="20577"/>
          <ac:spMkLst>
            <pc:docMk/>
            <pc:sldMk cId="785868510" sldId="276"/>
            <ac:spMk id="5" creationId="{F690D1AD-642A-4F51-826E-B433A1614A8F}"/>
          </ac:spMkLst>
        </pc:spChg>
        <pc:spChg chg="add del">
          <ac:chgData name="성우 윤" userId="dc19f516f51e2e25" providerId="LiveId" clId="{D7651D45-D96B-40A6-83F4-70071EDCB387}" dt="2018-11-27T05:00:31.347" v="714"/>
          <ac:spMkLst>
            <pc:docMk/>
            <pc:sldMk cId="785868510" sldId="276"/>
            <ac:spMk id="6" creationId="{93871A60-0F2B-483D-B871-944E76AA0BB0}"/>
          </ac:spMkLst>
        </pc:spChg>
        <pc:spChg chg="add del">
          <ac:chgData name="성우 윤" userId="dc19f516f51e2e25" providerId="LiveId" clId="{D7651D45-D96B-40A6-83F4-70071EDCB387}" dt="2018-11-27T05:00:32.395" v="716"/>
          <ac:spMkLst>
            <pc:docMk/>
            <pc:sldMk cId="785868510" sldId="276"/>
            <ac:spMk id="7" creationId="{7CC22D51-6631-4367-A0AF-488D42D87F7C}"/>
          </ac:spMkLst>
        </pc:spChg>
        <pc:spChg chg="add mod">
          <ac:chgData name="성우 윤" userId="dc19f516f51e2e25" providerId="LiveId" clId="{D7651D45-D96B-40A6-83F4-70071EDCB387}" dt="2018-11-27T05:01:47.297" v="755" actId="2710"/>
          <ac:spMkLst>
            <pc:docMk/>
            <pc:sldMk cId="785868510" sldId="276"/>
            <ac:spMk id="8" creationId="{DB7F8839-4738-4AF0-BABB-7F491C1717F3}"/>
          </ac:spMkLst>
        </pc:spChg>
      </pc:sldChg>
      <pc:sldChg chg="addSp delSp modSp add">
        <pc:chgData name="성우 윤" userId="dc19f516f51e2e25" providerId="LiveId" clId="{D7651D45-D96B-40A6-83F4-70071EDCB387}" dt="2018-11-27T05:03:02.925" v="856" actId="20577"/>
        <pc:sldMkLst>
          <pc:docMk/>
          <pc:sldMk cId="236634411" sldId="277"/>
        </pc:sldMkLst>
        <pc:spChg chg="mod">
          <ac:chgData name="성우 윤" userId="dc19f516f51e2e25" providerId="LiveId" clId="{D7651D45-D96B-40A6-83F4-70071EDCB387}" dt="2018-11-26T07:32:14.075" v="233" actId="20577"/>
          <ac:spMkLst>
            <pc:docMk/>
            <pc:sldMk cId="236634411" sldId="277"/>
            <ac:spMk id="2" creationId="{0D8E2EAE-BCF9-4C10-A215-20999C2C0AF5}"/>
          </ac:spMkLst>
        </pc:spChg>
        <pc:spChg chg="del">
          <ac:chgData name="성우 윤" userId="dc19f516f51e2e25" providerId="LiveId" clId="{D7651D45-D96B-40A6-83F4-70071EDCB387}" dt="2018-11-27T05:02:28.649" v="756" actId="478"/>
          <ac:spMkLst>
            <pc:docMk/>
            <pc:sldMk cId="236634411" sldId="277"/>
            <ac:spMk id="3" creationId="{D5517510-47E5-4E46-B67E-8C12EAD81CD4}"/>
          </ac:spMkLst>
        </pc:spChg>
        <pc:spChg chg="add mod">
          <ac:chgData name="성우 윤" userId="dc19f516f51e2e25" providerId="LiveId" clId="{D7651D45-D96B-40A6-83F4-70071EDCB387}" dt="2018-11-27T05:03:02.925" v="856" actId="20577"/>
          <ac:spMkLst>
            <pc:docMk/>
            <pc:sldMk cId="236634411" sldId="277"/>
            <ac:spMk id="4" creationId="{5C7883B6-DCC0-4A58-A6B2-09D00F70971B}"/>
          </ac:spMkLst>
        </pc:spChg>
      </pc:sldChg>
      <pc:sldChg chg="addSp delSp modSp add">
        <pc:chgData name="성우 윤" userId="dc19f516f51e2e25" providerId="LiveId" clId="{D7651D45-D96B-40A6-83F4-70071EDCB387}" dt="2018-11-28T06:43:11.708" v="1375" actId="20577"/>
        <pc:sldMkLst>
          <pc:docMk/>
          <pc:sldMk cId="3539324003" sldId="278"/>
        </pc:sldMkLst>
        <pc:spChg chg="mod">
          <ac:chgData name="성우 윤" userId="dc19f516f51e2e25" providerId="LiveId" clId="{D7651D45-D96B-40A6-83F4-70071EDCB387}" dt="2018-11-26T07:32:32.477" v="256" actId="20577"/>
          <ac:spMkLst>
            <pc:docMk/>
            <pc:sldMk cId="3539324003" sldId="278"/>
            <ac:spMk id="2" creationId="{0D8E2EAE-BCF9-4C10-A215-20999C2C0AF5}"/>
          </ac:spMkLst>
        </pc:spChg>
        <pc:spChg chg="del">
          <ac:chgData name="성우 윤" userId="dc19f516f51e2e25" providerId="LiveId" clId="{D7651D45-D96B-40A6-83F4-70071EDCB387}" dt="2018-11-27T05:03:30.341" v="857" actId="478"/>
          <ac:spMkLst>
            <pc:docMk/>
            <pc:sldMk cId="3539324003" sldId="278"/>
            <ac:spMk id="3" creationId="{D5517510-47E5-4E46-B67E-8C12EAD81CD4}"/>
          </ac:spMkLst>
        </pc:spChg>
        <pc:spChg chg="add mod">
          <ac:chgData name="성우 윤" userId="dc19f516f51e2e25" providerId="LiveId" clId="{D7651D45-D96B-40A6-83F4-70071EDCB387}" dt="2018-11-28T06:43:11.708" v="1375" actId="20577"/>
          <ac:spMkLst>
            <pc:docMk/>
            <pc:sldMk cId="3539324003" sldId="278"/>
            <ac:spMk id="4" creationId="{29EBB07C-CB46-42E8-9F76-487411D2467D}"/>
          </ac:spMkLst>
        </pc:spChg>
      </pc:sldChg>
      <pc:sldChg chg="addSp delSp modSp add">
        <pc:chgData name="성우 윤" userId="dc19f516f51e2e25" providerId="LiveId" clId="{D7651D45-D96B-40A6-83F4-70071EDCB387}" dt="2018-11-27T05:13:17.473" v="1140" actId="1076"/>
        <pc:sldMkLst>
          <pc:docMk/>
          <pc:sldMk cId="2739609978" sldId="279"/>
        </pc:sldMkLst>
        <pc:spChg chg="mod">
          <ac:chgData name="성우 윤" userId="dc19f516f51e2e25" providerId="LiveId" clId="{D7651D45-D96B-40A6-83F4-70071EDCB387}" dt="2018-11-26T07:33:06.852" v="341" actId="20577"/>
          <ac:spMkLst>
            <pc:docMk/>
            <pc:sldMk cId="2739609978" sldId="279"/>
            <ac:spMk id="2" creationId="{0D8E2EAE-BCF9-4C10-A215-20999C2C0AF5}"/>
          </ac:spMkLst>
        </pc:spChg>
        <pc:spChg chg="del">
          <ac:chgData name="성우 윤" userId="dc19f516f51e2e25" providerId="LiveId" clId="{D7651D45-D96B-40A6-83F4-70071EDCB387}" dt="2018-11-27T05:04:53.916" v="873" actId="478"/>
          <ac:spMkLst>
            <pc:docMk/>
            <pc:sldMk cId="2739609978" sldId="279"/>
            <ac:spMk id="3" creationId="{D5517510-47E5-4E46-B67E-8C12EAD81CD4}"/>
          </ac:spMkLst>
        </pc:spChg>
        <pc:spChg chg="add del">
          <ac:chgData name="성우 윤" userId="dc19f516f51e2e25" providerId="LiveId" clId="{D7651D45-D96B-40A6-83F4-70071EDCB387}" dt="2018-11-27T05:04:52.083" v="872"/>
          <ac:spMkLst>
            <pc:docMk/>
            <pc:sldMk cId="2739609978" sldId="279"/>
            <ac:spMk id="4" creationId="{2A598CD6-80FC-4868-95BC-FCE619FA0169}"/>
          </ac:spMkLst>
        </pc:spChg>
        <pc:spChg chg="add del mod">
          <ac:chgData name="성우 윤" userId="dc19f516f51e2e25" providerId="LiveId" clId="{D7651D45-D96B-40A6-83F4-70071EDCB387}" dt="2018-11-27T05:06:13.741" v="885" actId="478"/>
          <ac:spMkLst>
            <pc:docMk/>
            <pc:sldMk cId="2739609978" sldId="279"/>
            <ac:spMk id="5" creationId="{F627B01E-0C49-406F-AF8C-2B42FFF9BF30}"/>
          </ac:spMkLst>
        </pc:spChg>
        <pc:spChg chg="add del">
          <ac:chgData name="성우 윤" userId="dc19f516f51e2e25" providerId="LiveId" clId="{D7651D45-D96B-40A6-83F4-70071EDCB387}" dt="2018-11-27T05:06:02.572" v="880"/>
          <ac:spMkLst>
            <pc:docMk/>
            <pc:sldMk cId="2739609978" sldId="279"/>
            <ac:spMk id="6" creationId="{9467268E-26B8-4F97-8CA7-FDA3EB659D4E}"/>
          </ac:spMkLst>
        </pc:spChg>
        <pc:spChg chg="add del mod">
          <ac:chgData name="성우 윤" userId="dc19f516f51e2e25" providerId="LiveId" clId="{D7651D45-D96B-40A6-83F4-70071EDCB387}" dt="2018-11-27T05:06:17.381" v="887" actId="478"/>
          <ac:spMkLst>
            <pc:docMk/>
            <pc:sldMk cId="2739609978" sldId="279"/>
            <ac:spMk id="7" creationId="{87BF8EF0-5208-4A6E-B101-AE03FD3B4925}"/>
          </ac:spMkLst>
        </pc:spChg>
        <pc:spChg chg="add mod">
          <ac:chgData name="성우 윤" userId="dc19f516f51e2e25" providerId="LiveId" clId="{D7651D45-D96B-40A6-83F4-70071EDCB387}" dt="2018-11-27T05:13:12.230" v="1138" actId="2710"/>
          <ac:spMkLst>
            <pc:docMk/>
            <pc:sldMk cId="2739609978" sldId="279"/>
            <ac:spMk id="8" creationId="{315F2CDC-A38F-40BE-A327-38377B20AC09}"/>
          </ac:spMkLst>
        </pc:spChg>
        <pc:spChg chg="add mod">
          <ac:chgData name="성우 윤" userId="dc19f516f51e2e25" providerId="LiveId" clId="{D7651D45-D96B-40A6-83F4-70071EDCB387}" dt="2018-11-27T05:13:15.609" v="1139" actId="1076"/>
          <ac:spMkLst>
            <pc:docMk/>
            <pc:sldMk cId="2739609978" sldId="279"/>
            <ac:spMk id="9" creationId="{A52A6F51-FC15-4C3B-8398-D450E810D3C2}"/>
          </ac:spMkLst>
        </pc:spChg>
        <pc:spChg chg="add mod">
          <ac:chgData name="성우 윤" userId="dc19f516f51e2e25" providerId="LiveId" clId="{D7651D45-D96B-40A6-83F4-70071EDCB387}" dt="2018-11-27T05:13:17.473" v="1140" actId="1076"/>
          <ac:spMkLst>
            <pc:docMk/>
            <pc:sldMk cId="2739609978" sldId="279"/>
            <ac:spMk id="10" creationId="{C908499B-8AE0-4583-8006-BF58E2AD27E0}"/>
          </ac:spMkLst>
        </pc:spChg>
      </pc:sldChg>
      <pc:sldChg chg="addSp delSp modSp add">
        <pc:chgData name="성우 윤" userId="dc19f516f51e2e25" providerId="LiveId" clId="{D7651D45-D96B-40A6-83F4-70071EDCB387}" dt="2018-11-28T06:25:59.577" v="1367" actId="20577"/>
        <pc:sldMkLst>
          <pc:docMk/>
          <pc:sldMk cId="2438757708" sldId="280"/>
        </pc:sldMkLst>
        <pc:spChg chg="mod">
          <ac:chgData name="성우 윤" userId="dc19f516f51e2e25" providerId="LiveId" clId="{D7651D45-D96B-40A6-83F4-70071EDCB387}" dt="2018-11-28T06:25:59.577" v="1367" actId="20577"/>
          <ac:spMkLst>
            <pc:docMk/>
            <pc:sldMk cId="2438757708" sldId="280"/>
            <ac:spMk id="2" creationId="{0D8E2EAE-BCF9-4C10-A215-20999C2C0AF5}"/>
          </ac:spMkLst>
        </pc:spChg>
        <pc:spChg chg="del">
          <ac:chgData name="성우 윤" userId="dc19f516f51e2e25" providerId="LiveId" clId="{D7651D45-D96B-40A6-83F4-70071EDCB387}" dt="2018-11-27T05:24:43.962" v="1143" actId="478"/>
          <ac:spMkLst>
            <pc:docMk/>
            <pc:sldMk cId="2438757708" sldId="280"/>
            <ac:spMk id="3" creationId="{D5517510-47E5-4E46-B67E-8C12EAD81CD4}"/>
          </ac:spMkLst>
        </pc:spChg>
        <pc:spChg chg="add mod">
          <ac:chgData name="성우 윤" userId="dc19f516f51e2e25" providerId="LiveId" clId="{D7651D45-D96B-40A6-83F4-70071EDCB387}" dt="2018-11-27T05:26:12.529" v="1220" actId="2710"/>
          <ac:spMkLst>
            <pc:docMk/>
            <pc:sldMk cId="2438757708" sldId="280"/>
            <ac:spMk id="4" creationId="{D876660F-8368-4B89-9C17-C5809C62AC9F}"/>
          </ac:spMkLst>
        </pc:spChg>
        <pc:spChg chg="add mod">
          <ac:chgData name="성우 윤" userId="dc19f516f51e2e25" providerId="LiveId" clId="{D7651D45-D96B-40A6-83F4-70071EDCB387}" dt="2018-11-27T05:26:12.529" v="1220" actId="2710"/>
          <ac:spMkLst>
            <pc:docMk/>
            <pc:sldMk cId="2438757708" sldId="280"/>
            <ac:spMk id="5" creationId="{A88A414E-5980-42C0-B7CC-FF3064BB96B8}"/>
          </ac:spMkLst>
        </pc:spChg>
      </pc:sldChg>
      <pc:sldChg chg="addSp delSp modSp add mod ord setBg">
        <pc:chgData name="성우 윤" userId="dc19f516f51e2e25" providerId="LiveId" clId="{D7651D45-D96B-40A6-83F4-70071EDCB387}" dt="2018-11-26T07:48:38.487" v="522" actId="255"/>
        <pc:sldMkLst>
          <pc:docMk/>
          <pc:sldMk cId="1623210323" sldId="281"/>
        </pc:sldMkLst>
        <pc:spChg chg="mod">
          <ac:chgData name="성우 윤" userId="dc19f516f51e2e25" providerId="LiveId" clId="{D7651D45-D96B-40A6-83F4-70071EDCB387}" dt="2018-11-26T07:48:38.487" v="522" actId="255"/>
          <ac:spMkLst>
            <pc:docMk/>
            <pc:sldMk cId="1623210323" sldId="281"/>
            <ac:spMk id="2" creationId="{0D8E2EAE-BCF9-4C10-A215-20999C2C0AF5}"/>
          </ac:spMkLst>
        </pc:spChg>
        <pc:spChg chg="del">
          <ac:chgData name="성우 윤" userId="dc19f516f51e2e25" providerId="LiveId" clId="{D7651D45-D96B-40A6-83F4-70071EDCB387}" dt="2018-11-26T07:42:27.278" v="466" actId="478"/>
          <ac:spMkLst>
            <pc:docMk/>
            <pc:sldMk cId="1623210323" sldId="281"/>
            <ac:spMk id="7" creationId="{7871433A-8A2F-4E04-BB39-B4AEFB9847AF}"/>
          </ac:spMkLst>
        </pc:spChg>
        <pc:spChg chg="add del">
          <ac:chgData name="성우 윤" userId="dc19f516f51e2e25" providerId="LiveId" clId="{D7651D45-D96B-40A6-83F4-70071EDCB387}" dt="2018-11-26T07:42:38.978" v="471" actId="26606"/>
          <ac:spMkLst>
            <pc:docMk/>
            <pc:sldMk cId="1623210323" sldId="281"/>
            <ac:spMk id="8" creationId="{DB8424AB-D56B-4256-866A-5B54DE93C20F}"/>
          </ac:spMkLst>
        </pc:spChg>
        <pc:spChg chg="add del">
          <ac:chgData name="성우 윤" userId="dc19f516f51e2e25" providerId="LiveId" clId="{D7651D45-D96B-40A6-83F4-70071EDCB387}" dt="2018-11-26T07:42:38.978" v="471" actId="26606"/>
          <ac:spMkLst>
            <pc:docMk/>
            <pc:sldMk cId="1623210323" sldId="281"/>
            <ac:spMk id="10" creationId="{FC999C28-AD33-4EB7-A5F1-C06D10A5FDF7}"/>
          </ac:spMkLst>
        </pc:spChg>
        <pc:spChg chg="add del">
          <ac:chgData name="성우 윤" userId="dc19f516f51e2e25" providerId="LiveId" clId="{D7651D45-D96B-40A6-83F4-70071EDCB387}" dt="2018-11-26T07:42:38.978" v="471" actId="26606"/>
          <ac:spMkLst>
            <pc:docMk/>
            <pc:sldMk cId="1623210323" sldId="281"/>
            <ac:spMk id="12" creationId="{0864E5C9-52C9-4572-AC75-548B9B9C2648}"/>
          </ac:spMkLst>
        </pc:spChg>
        <pc:spChg chg="add del">
          <ac:chgData name="성우 윤" userId="dc19f516f51e2e25" providerId="LiveId" clId="{D7651D45-D96B-40A6-83F4-70071EDCB387}" dt="2018-11-26T07:42:38.978" v="471" actId="26606"/>
          <ac:spMkLst>
            <pc:docMk/>
            <pc:sldMk cId="1623210323" sldId="281"/>
            <ac:spMk id="14" creationId="{45CC6500-4DBD-4C34-BC14-2387FB483BEB}"/>
          </ac:spMkLst>
        </pc:spChg>
        <pc:spChg chg="add del">
          <ac:chgData name="성우 윤" userId="dc19f516f51e2e25" providerId="LiveId" clId="{D7651D45-D96B-40A6-83F4-70071EDCB387}" dt="2018-11-26T07:42:38.978" v="471" actId="26606"/>
          <ac:spMkLst>
            <pc:docMk/>
            <pc:sldMk cId="1623210323" sldId="281"/>
            <ac:spMk id="16" creationId="{4E34A3B6-BAD2-4156-BDC6-4736248BFDE0}"/>
          </ac:spMkLst>
        </pc:spChg>
        <pc:picChg chg="add mod">
          <ac:chgData name="성우 윤" userId="dc19f516f51e2e25" providerId="LiveId" clId="{D7651D45-D96B-40A6-83F4-70071EDCB387}" dt="2018-11-26T07:42:43.205" v="473" actId="1076"/>
          <ac:picMkLst>
            <pc:docMk/>
            <pc:sldMk cId="1623210323" sldId="281"/>
            <ac:picMk id="3" creationId="{DCA787E8-4909-453A-BCE7-286E440D626F}"/>
          </ac:picMkLst>
        </pc:picChg>
        <pc:picChg chg="del">
          <ac:chgData name="성우 윤" userId="dc19f516f51e2e25" providerId="LiveId" clId="{D7651D45-D96B-40A6-83F4-70071EDCB387}" dt="2018-11-26T07:42:28.499" v="467" actId="478"/>
          <ac:picMkLst>
            <pc:docMk/>
            <pc:sldMk cId="1623210323" sldId="281"/>
            <ac:picMk id="9" creationId="{2C105514-5EC8-4FED-BF02-2E2D0B06E223}"/>
          </ac:picMkLst>
        </pc:picChg>
      </pc:sldChg>
      <pc:sldChg chg="addSp delSp modSp add">
        <pc:chgData name="성우 윤" userId="dc19f516f51e2e25" providerId="LiveId" clId="{D7651D45-D96B-40A6-83F4-70071EDCB387}" dt="2018-11-26T07:57:20.489" v="599" actId="1076"/>
        <pc:sldMkLst>
          <pc:docMk/>
          <pc:sldMk cId="250200698" sldId="283"/>
        </pc:sldMkLst>
        <pc:spChg chg="mod">
          <ac:chgData name="성우 윤" userId="dc19f516f51e2e25" providerId="LiveId" clId="{D7651D45-D96B-40A6-83F4-70071EDCB387}" dt="2018-11-26T07:48:51.115" v="526" actId="20577"/>
          <ac:spMkLst>
            <pc:docMk/>
            <pc:sldMk cId="250200698" sldId="283"/>
            <ac:spMk id="2" creationId="{0D8E2EAE-BCF9-4C10-A215-20999C2C0AF5}"/>
          </ac:spMkLst>
        </pc:spChg>
        <pc:spChg chg="del">
          <ac:chgData name="성우 윤" userId="dc19f516f51e2e25" providerId="LiveId" clId="{D7651D45-D96B-40A6-83F4-70071EDCB387}" dt="2018-11-26T07:48:53.838" v="527" actId="478"/>
          <ac:spMkLst>
            <pc:docMk/>
            <pc:sldMk cId="250200698" sldId="283"/>
            <ac:spMk id="4" creationId="{0D52D0F9-B4DB-4D70-8E0B-B4D4E0B013E6}"/>
          </ac:spMkLst>
        </pc:spChg>
        <pc:picChg chg="add mod">
          <ac:chgData name="성우 윤" userId="dc19f516f51e2e25" providerId="LiveId" clId="{D7651D45-D96B-40A6-83F4-70071EDCB387}" dt="2018-11-26T07:57:20.489" v="599" actId="1076"/>
          <ac:picMkLst>
            <pc:docMk/>
            <pc:sldMk cId="250200698" sldId="283"/>
            <ac:picMk id="3" creationId="{B85594E8-ABFA-42D7-986B-0861295597AD}"/>
          </ac:picMkLst>
        </pc:picChg>
      </pc:sldChg>
      <pc:sldChg chg="addSp delSp modSp add">
        <pc:chgData name="성우 윤" userId="dc19f516f51e2e25" providerId="LiveId" clId="{D7651D45-D96B-40A6-83F4-70071EDCB387}" dt="2018-11-27T05:29:54.954" v="1325" actId="20577"/>
        <pc:sldMkLst>
          <pc:docMk/>
          <pc:sldMk cId="3772610765" sldId="284"/>
        </pc:sldMkLst>
        <pc:spChg chg="mod">
          <ac:chgData name="성우 윤" userId="dc19f516f51e2e25" providerId="LiveId" clId="{D7651D45-D96B-40A6-83F4-70071EDCB387}" dt="2018-11-27T05:07:18.535" v="921" actId="255"/>
          <ac:spMkLst>
            <pc:docMk/>
            <pc:sldMk cId="3772610765" sldId="284"/>
            <ac:spMk id="2" creationId="{0D8E2EAE-BCF9-4C10-A215-20999C2C0AF5}"/>
          </ac:spMkLst>
        </pc:spChg>
        <pc:spChg chg="add mod">
          <ac:chgData name="성우 윤" userId="dc19f516f51e2e25" providerId="LiveId" clId="{D7651D45-D96B-40A6-83F4-70071EDCB387}" dt="2018-11-27T05:29:37.117" v="1321" actId="207"/>
          <ac:spMkLst>
            <pc:docMk/>
            <pc:sldMk cId="3772610765" sldId="284"/>
            <ac:spMk id="3" creationId="{F33387B5-D086-408C-876C-31266466B351}"/>
          </ac:spMkLst>
        </pc:spChg>
        <pc:spChg chg="add mod">
          <ac:chgData name="성우 윤" userId="dc19f516f51e2e25" providerId="LiveId" clId="{D7651D45-D96B-40A6-83F4-70071EDCB387}" dt="2018-11-27T05:29:54.954" v="1325" actId="20577"/>
          <ac:spMkLst>
            <pc:docMk/>
            <pc:sldMk cId="3772610765" sldId="284"/>
            <ac:spMk id="4" creationId="{7979FFF2-BEBB-4A65-810D-29DE9574E18A}"/>
          </ac:spMkLst>
        </pc:spChg>
        <pc:spChg chg="del">
          <ac:chgData name="성우 윤" userId="dc19f516f51e2e25" providerId="LiveId" clId="{D7651D45-D96B-40A6-83F4-70071EDCB387}" dt="2018-11-27T05:06:56.834" v="895" actId="478"/>
          <ac:spMkLst>
            <pc:docMk/>
            <pc:sldMk cId="3772610765" sldId="284"/>
            <ac:spMk id="8" creationId="{315F2CDC-A38F-40BE-A327-38377B20AC09}"/>
          </ac:spMkLst>
        </pc:spChg>
        <pc:spChg chg="del">
          <ac:chgData name="성우 윤" userId="dc19f516f51e2e25" providerId="LiveId" clId="{D7651D45-D96B-40A6-83F4-70071EDCB387}" dt="2018-11-27T05:06:56.834" v="895" actId="478"/>
          <ac:spMkLst>
            <pc:docMk/>
            <pc:sldMk cId="3772610765" sldId="284"/>
            <ac:spMk id="9" creationId="{A52A6F51-FC15-4C3B-8398-D450E810D3C2}"/>
          </ac:spMkLst>
        </pc:spChg>
        <pc:spChg chg="del">
          <ac:chgData name="성우 윤" userId="dc19f516f51e2e25" providerId="LiveId" clId="{D7651D45-D96B-40A6-83F4-70071EDCB387}" dt="2018-11-27T05:06:56.834" v="895" actId="478"/>
          <ac:spMkLst>
            <pc:docMk/>
            <pc:sldMk cId="3772610765" sldId="284"/>
            <ac:spMk id="10" creationId="{C908499B-8AE0-4583-8006-BF58E2AD27E0}"/>
          </ac:spMkLst>
        </pc:spChg>
      </pc:sldChg>
      <pc:sldChg chg="addSp delSp modSp add">
        <pc:chgData name="성우 윤" userId="dc19f516f51e2e25" providerId="LiveId" clId="{D7651D45-D96B-40A6-83F4-70071EDCB387}" dt="2018-11-27T05:28:44.225" v="1317" actId="14100"/>
        <pc:sldMkLst>
          <pc:docMk/>
          <pc:sldMk cId="2003866833" sldId="285"/>
        </pc:sldMkLst>
        <pc:spChg chg="mod">
          <ac:chgData name="성우 윤" userId="dc19f516f51e2e25" providerId="LiveId" clId="{D7651D45-D96B-40A6-83F4-70071EDCB387}" dt="2018-11-27T05:26:49.684" v="1243" actId="255"/>
          <ac:spMkLst>
            <pc:docMk/>
            <pc:sldMk cId="2003866833" sldId="285"/>
            <ac:spMk id="2" creationId="{0D8E2EAE-BCF9-4C10-A215-20999C2C0AF5}"/>
          </ac:spMkLst>
        </pc:spChg>
        <pc:spChg chg="add mod">
          <ac:chgData name="성우 윤" userId="dc19f516f51e2e25" providerId="LiveId" clId="{D7651D45-D96B-40A6-83F4-70071EDCB387}" dt="2018-11-27T05:28:44.225" v="1317" actId="14100"/>
          <ac:spMkLst>
            <pc:docMk/>
            <pc:sldMk cId="2003866833" sldId="285"/>
            <ac:spMk id="3" creationId="{638CE5F9-6686-4A15-B94D-306B64826992}"/>
          </ac:spMkLst>
        </pc:spChg>
        <pc:spChg chg="del">
          <ac:chgData name="성우 윤" userId="dc19f516f51e2e25" providerId="LiveId" clId="{D7651D45-D96B-40A6-83F4-70071EDCB387}" dt="2018-11-27T05:26:33.213" v="1222" actId="478"/>
          <ac:spMkLst>
            <pc:docMk/>
            <pc:sldMk cId="2003866833" sldId="285"/>
            <ac:spMk id="4" creationId="{D876660F-8368-4B89-9C17-C5809C62AC9F}"/>
          </ac:spMkLst>
        </pc:spChg>
        <pc:spChg chg="del">
          <ac:chgData name="성우 윤" userId="dc19f516f51e2e25" providerId="LiveId" clId="{D7651D45-D96B-40A6-83F4-70071EDCB387}" dt="2018-11-27T05:26:34.461" v="1223" actId="478"/>
          <ac:spMkLst>
            <pc:docMk/>
            <pc:sldMk cId="2003866833" sldId="285"/>
            <ac:spMk id="5" creationId="{A88A414E-5980-42C0-B7CC-FF3064BB96B8}"/>
          </ac:spMkLst>
        </pc:spChg>
      </pc:sldChg>
      <pc:sldChg chg="delSp modSp add">
        <pc:chgData name="성우 윤" userId="dc19f516f51e2e25" providerId="LiveId" clId="{D7651D45-D96B-40A6-83F4-70071EDCB387}" dt="2018-11-28T05:51:34.705" v="1364" actId="1076"/>
        <pc:sldMkLst>
          <pc:docMk/>
          <pc:sldMk cId="3873355509" sldId="286"/>
        </pc:sldMkLst>
        <pc:spChg chg="mod">
          <ac:chgData name="성우 윤" userId="dc19f516f51e2e25" providerId="LiveId" clId="{D7651D45-D96B-40A6-83F4-70071EDCB387}" dt="2018-11-28T05:51:30.191" v="1362"/>
          <ac:spMkLst>
            <pc:docMk/>
            <pc:sldMk cId="3873355509" sldId="286"/>
            <ac:spMk id="2" creationId="{0D8E2EAE-BCF9-4C10-A215-20999C2C0AF5}"/>
          </ac:spMkLst>
        </pc:spChg>
        <pc:spChg chg="del">
          <ac:chgData name="성우 윤" userId="dc19f516f51e2e25" providerId="LiveId" clId="{D7651D45-D96B-40A6-83F4-70071EDCB387}" dt="2018-11-28T05:51:32.355" v="1363" actId="478"/>
          <ac:spMkLst>
            <pc:docMk/>
            <pc:sldMk cId="3873355509" sldId="286"/>
            <ac:spMk id="6" creationId="{882796E1-28C1-4B60-B390-7CA0578831EB}"/>
          </ac:spMkLst>
        </pc:spChg>
        <pc:spChg chg="mod">
          <ac:chgData name="성우 윤" userId="dc19f516f51e2e25" providerId="LiveId" clId="{D7651D45-D96B-40A6-83F4-70071EDCB387}" dt="2018-11-28T05:51:34.705" v="1364" actId="1076"/>
          <ac:spMkLst>
            <pc:docMk/>
            <pc:sldMk cId="3873355509" sldId="286"/>
            <ac:spMk id="7" creationId="{B8D851BE-8CB3-460A-A0CB-1C02DED2EB61}"/>
          </ac:spMkLst>
        </pc:spChg>
      </pc:sldChg>
    </pc:docChg>
  </pc:docChgLst>
  <pc:docChgLst>
    <pc:chgData name="성우 윤" userId="dc19f516f51e2e25" providerId="LiveId" clId="{8385633C-E8B8-45E5-B83E-108D47B3C3AA}"/>
    <pc:docChg chg="delSld">
      <pc:chgData name="성우 윤" userId="dc19f516f51e2e25" providerId="LiveId" clId="{8385633C-E8B8-45E5-B83E-108D47B3C3AA}" dt="2018-11-26T03:00:33.182" v="2" actId="2696"/>
      <pc:docMkLst>
        <pc:docMk/>
      </pc:docMkLst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CF1BA-A842-4579-8B4A-B9C5478A0961}" type="datetimeFigureOut">
              <a:rPr lang="ko-KR" altLang="en-US" smtClean="0"/>
              <a:t>2018-11-28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7402-792F-420C-B3C5-EEA86721CEB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2873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CF1BA-A842-4579-8B4A-B9C5478A0961}" type="datetimeFigureOut">
              <a:rPr lang="ko-KR" altLang="en-US" smtClean="0"/>
              <a:t>2018-11-28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7402-792F-420C-B3C5-EEA86721CEB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1897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CF1BA-A842-4579-8B4A-B9C5478A0961}" type="datetimeFigureOut">
              <a:rPr lang="ko-KR" altLang="en-US" smtClean="0"/>
              <a:t>2018-11-28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7402-792F-420C-B3C5-EEA86721CEB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7875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CF1BA-A842-4579-8B4A-B9C5478A0961}" type="datetimeFigureOut">
              <a:rPr lang="ko-KR" altLang="en-US" smtClean="0"/>
              <a:t>2018-11-28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7402-792F-420C-B3C5-EEA86721CEB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1900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CF1BA-A842-4579-8B4A-B9C5478A0961}" type="datetimeFigureOut">
              <a:rPr lang="ko-KR" altLang="en-US" smtClean="0"/>
              <a:t>2018-11-28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7402-792F-420C-B3C5-EEA86721CEB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7028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CF1BA-A842-4579-8B4A-B9C5478A0961}" type="datetimeFigureOut">
              <a:rPr lang="ko-KR" altLang="en-US" smtClean="0"/>
              <a:t>2018-11-28</a:t>
            </a:fld>
            <a:endParaRPr lang="ko-KR" alt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7402-792F-420C-B3C5-EEA86721CEB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4630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CF1BA-A842-4579-8B4A-B9C5478A0961}" type="datetimeFigureOut">
              <a:rPr lang="ko-KR" altLang="en-US" smtClean="0"/>
              <a:t>2018-11-28</a:t>
            </a:fld>
            <a:endParaRPr lang="ko-KR" alt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7402-792F-420C-B3C5-EEA86721CEB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7911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CF1BA-A842-4579-8B4A-B9C5478A0961}" type="datetimeFigureOut">
              <a:rPr lang="ko-KR" altLang="en-US" smtClean="0"/>
              <a:t>2018-11-28</a:t>
            </a:fld>
            <a:endParaRPr lang="ko-KR" alt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7402-792F-420C-B3C5-EEA86721CEB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6042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CF1BA-A842-4579-8B4A-B9C5478A0961}" type="datetimeFigureOut">
              <a:rPr lang="ko-KR" altLang="en-US" smtClean="0"/>
              <a:t>2018-11-28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7402-792F-420C-B3C5-EEA86721CEB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0837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CF1BA-A842-4579-8B4A-B9C5478A0961}" type="datetimeFigureOut">
              <a:rPr lang="ko-KR" altLang="en-US" smtClean="0"/>
              <a:t>2018-11-28</a:t>
            </a:fld>
            <a:endParaRPr lang="ko-KR" alt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7402-792F-420C-B3C5-EEA86721CEB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5310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CF1BA-A842-4579-8B4A-B9C5478A0961}" type="datetimeFigureOut">
              <a:rPr lang="ko-KR" altLang="en-US" smtClean="0"/>
              <a:t>2018-11-28</a:t>
            </a:fld>
            <a:endParaRPr lang="ko-KR" alt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7402-792F-420C-B3C5-EEA86721CEB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8533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15CF1BA-A842-4579-8B4A-B9C5478A0961}" type="datetimeFigureOut">
              <a:rPr lang="ko-KR" altLang="en-US" smtClean="0"/>
              <a:t>2018-11-28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E2207402-792F-420C-B3C5-EEA86721CEB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5909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nl/zand-tekst-strand-vakantie-einde-283407/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8">
            <a:extLst>
              <a:ext uri="{FF2B5EF4-FFF2-40B4-BE49-F238E27FC236}">
                <a16:creationId xmlns:a16="http://schemas.microsoft.com/office/drawing/2014/main" id="{90EB472E-7CA6-4C2D-81E9-CD39A44F0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0">
            <a:extLst>
              <a:ext uri="{FF2B5EF4-FFF2-40B4-BE49-F238E27FC236}">
                <a16:creationId xmlns:a16="http://schemas.microsoft.com/office/drawing/2014/main" id="{4689BC21-5566-4B70-91EA-44B4299CB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11870" y="761999"/>
            <a:ext cx="8790301" cy="3810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2BBB28A-9AFB-4EDA-B3BE-2354FD4B49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22622" y="1298448"/>
            <a:ext cx="7187529" cy="2951819"/>
          </a:xfrm>
        </p:spPr>
        <p:txBody>
          <a:bodyPr anchor="b">
            <a:normAutofit/>
          </a:bodyPr>
          <a:lstStyle/>
          <a:p>
            <a:r>
              <a:rPr lang="ko-KR" altLang="en-US" sz="5400" dirty="0"/>
              <a:t>윤성우의 </a:t>
            </a:r>
            <a:br>
              <a:rPr lang="en-US" altLang="ko-KR" sz="5400" dirty="0"/>
            </a:br>
            <a:r>
              <a:rPr lang="ko-KR" altLang="en-US" sz="5400" dirty="0"/>
              <a:t>열혈 파이썬 </a:t>
            </a:r>
            <a:br>
              <a:rPr lang="en-US" altLang="ko-KR" sz="5400" dirty="0"/>
            </a:br>
            <a:r>
              <a:rPr lang="ko-KR" altLang="en-US" sz="5400" dirty="0"/>
              <a:t>기초편</a:t>
            </a:r>
          </a:p>
        </p:txBody>
      </p:sp>
      <p:sp>
        <p:nvSpPr>
          <p:cNvPr id="28" name="Rectangle 22">
            <a:extLst>
              <a:ext uri="{FF2B5EF4-FFF2-40B4-BE49-F238E27FC236}">
                <a16:creationId xmlns:a16="http://schemas.microsoft.com/office/drawing/2014/main" id="{7F1FCE6A-97BC-41EB-809A-50936E0F9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00889" y="4684418"/>
            <a:ext cx="8801282" cy="1411582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8760F2A-D46D-4EF3-9441-793176115E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22622" y="5006151"/>
            <a:ext cx="7187529" cy="768116"/>
          </a:xfrm>
        </p:spPr>
        <p:txBody>
          <a:bodyPr anchor="t">
            <a:normAutofit/>
          </a:bodyPr>
          <a:lstStyle/>
          <a:p>
            <a:r>
              <a:rPr lang="en-US" altLang="ko-KR" sz="2400" dirty="0">
                <a:solidFill>
                  <a:srgbClr val="8CD6E4"/>
                </a:solidFill>
              </a:rPr>
              <a:t>Chapter 02. </a:t>
            </a:r>
            <a:r>
              <a:rPr lang="ko-KR" altLang="en-US" sz="2400" dirty="0">
                <a:solidFill>
                  <a:srgbClr val="8CD6E4"/>
                </a:solidFill>
              </a:rPr>
              <a:t>간단한 함수 만들기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E0A0486-F672-4FEF-A0A9-E6C3B7E3A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3289875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851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E2EAE-BCF9-4C10-A215-20999C2C0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262068" cy="46011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02-6. </a:t>
            </a:r>
            <a:br>
              <a:rPr lang="en-US" altLang="ko-KR" sz="5500" dirty="0"/>
            </a:br>
            <a:r>
              <a:rPr lang="ko-KR" altLang="en-US" dirty="0"/>
              <a:t>주석을 달자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9EBB07C-CB46-42E8-9F76-487411D2467D}"/>
              </a:ext>
            </a:extLst>
          </p:cNvPr>
          <p:cNvSpPr/>
          <p:nvPr/>
        </p:nvSpPr>
        <p:spPr>
          <a:xfrm>
            <a:off x="3761064" y="886703"/>
            <a:ext cx="7916411" cy="2780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en-US" altLang="ko-KR" dirty="0">
                <a:latin typeface="Consolas" panose="020B0609020204030204" pitchFamily="49" charset="0"/>
              </a:rPr>
              <a:t> adder1.py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def adder(num1, num2): 	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ko-KR" altLang="en-US" dirty="0">
                <a:latin typeface="YDVYMjOStd12"/>
              </a:rPr>
              <a:t>함수 </a:t>
            </a:r>
            <a:r>
              <a:rPr lang="en-US" altLang="ko-KR" dirty="0">
                <a:latin typeface="Consolas" panose="020B0609020204030204" pitchFamily="49" charset="0"/>
              </a:rPr>
              <a:t>adder</a:t>
            </a:r>
            <a:r>
              <a:rPr lang="ko-KR" altLang="en-US" dirty="0">
                <a:latin typeface="YDVYMjOStd12"/>
              </a:rPr>
              <a:t>의 정의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  return num1 + num2 	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en-US" altLang="ko-KR" dirty="0">
                <a:latin typeface="Consolas" panose="020B0609020204030204" pitchFamily="49" charset="0"/>
              </a:rPr>
              <a:t> num1</a:t>
            </a:r>
            <a:r>
              <a:rPr lang="ko-KR" altLang="en-US" dirty="0">
                <a:latin typeface="YDVYMjOStd12"/>
              </a:rPr>
              <a:t>과 </a:t>
            </a:r>
            <a:r>
              <a:rPr lang="en-US" altLang="ko-KR" dirty="0">
                <a:latin typeface="Consolas" panose="020B0609020204030204" pitchFamily="49" charset="0"/>
              </a:rPr>
              <a:t>num2</a:t>
            </a:r>
            <a:r>
              <a:rPr lang="ko-KR" altLang="en-US" dirty="0">
                <a:latin typeface="YDVYMjOStd12"/>
              </a:rPr>
              <a:t>의 덧셈 </a:t>
            </a:r>
            <a:r>
              <a:rPr lang="ko-KR" altLang="en-US">
                <a:latin typeface="YDVYMjOStd12"/>
              </a:rPr>
              <a:t>결과를 넘김</a:t>
            </a:r>
            <a:endParaRPr lang="en-US" altLang="ko-KR">
              <a:latin typeface="YDVYMjOStd12"/>
            </a:endParaRPr>
          </a:p>
          <a:p>
            <a:pPr>
              <a:lnSpc>
                <a:spcPct val="200000"/>
              </a:lnSpc>
            </a:pPr>
            <a:endParaRPr lang="ko-KR" altLang="en-US" dirty="0">
              <a:latin typeface="YDVYMjOStd12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print(adder(5, 3)) 		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en-US" altLang="ko-KR" dirty="0">
                <a:latin typeface="Consolas" panose="020B0609020204030204" pitchFamily="49" charset="0"/>
              </a:rPr>
              <a:t> adder </a:t>
            </a:r>
            <a:r>
              <a:rPr lang="ko-KR" altLang="en-US" dirty="0">
                <a:latin typeface="YDVYMjOStd12"/>
              </a:rPr>
              <a:t>함수 호출</a:t>
            </a:r>
            <a:r>
              <a:rPr lang="en-US" altLang="ko-KR" dirty="0">
                <a:latin typeface="Consolas" panose="020B0609020204030204" pitchFamily="49" charset="0"/>
              </a:rPr>
              <a:t>, </a:t>
            </a:r>
            <a:r>
              <a:rPr lang="ko-KR" altLang="en-US" dirty="0">
                <a:latin typeface="YDVYMjOStd12"/>
              </a:rPr>
              <a:t>그리고 그 결과 출력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9324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E2EAE-BCF9-4C10-A215-20999C2C0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262068" cy="46011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02-7. </a:t>
            </a:r>
            <a:br>
              <a:rPr lang="en-US" altLang="ko-KR" sz="5500" dirty="0"/>
            </a:br>
            <a:r>
              <a:rPr lang="ko-KR" altLang="en-US" dirty="0"/>
              <a:t>이름 달기 규칙 그리고 대소문자 구분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15F2CDC-A38F-40BE-A327-38377B20AC09}"/>
              </a:ext>
            </a:extLst>
          </p:cNvPr>
          <p:cNvSpPr/>
          <p:nvPr/>
        </p:nvSpPr>
        <p:spPr>
          <a:xfrm>
            <a:off x="3685563" y="731588"/>
            <a:ext cx="6096000" cy="171104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num = 0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Num = 10      </a:t>
            </a:r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파이썬은 대소문자 구분</a:t>
            </a:r>
            <a:endParaRPr lang="en-US" altLang="ko-KR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print(num, Num)</a:t>
            </a:r>
            <a:endParaRPr lang="ko-KR" altLang="en-US" dirty="0">
              <a:latin typeface="YDVYMjOStd12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0 10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52A6F51-FC15-4C3B-8398-D450E810D3C2}"/>
              </a:ext>
            </a:extLst>
          </p:cNvPr>
          <p:cNvSpPr/>
          <p:nvPr/>
        </p:nvSpPr>
        <p:spPr>
          <a:xfrm>
            <a:off x="3685564" y="2945876"/>
            <a:ext cx="6096000" cy="88004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2num = 0		</a:t>
            </a:r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숫자로 시작하는 것은 불가</a:t>
            </a:r>
            <a:endParaRPr lang="en-US" altLang="ko-KR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SyntaxError: invalid syntax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908499B-8AE0-4583-8006-BF58E2AD27E0}"/>
              </a:ext>
            </a:extLst>
          </p:cNvPr>
          <p:cNvSpPr/>
          <p:nvPr/>
        </p:nvSpPr>
        <p:spPr>
          <a:xfrm>
            <a:off x="3685563" y="4501115"/>
            <a:ext cx="6674841" cy="880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return = 2		</a:t>
            </a:r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키워드는 이름으로 쓸 수 없음</a:t>
            </a:r>
            <a:endParaRPr lang="en-US" altLang="ko-KR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SyntaxError: invalid syntax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9609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E2EAE-BCF9-4C10-A215-20999C2C0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262068" cy="46011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02-7. </a:t>
            </a:r>
            <a:r>
              <a:rPr lang="en-US" altLang="ko-KR" sz="3000" dirty="0"/>
              <a:t>(continue)</a:t>
            </a:r>
            <a:br>
              <a:rPr lang="en-US" altLang="ko-KR" sz="5500" dirty="0"/>
            </a:br>
            <a:r>
              <a:rPr lang="ko-KR" altLang="en-US" dirty="0"/>
              <a:t>이름 달기 규칙 그리고 대소문자 구분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33387B5-D086-408C-876C-31266466B351}"/>
              </a:ext>
            </a:extLst>
          </p:cNvPr>
          <p:cNvSpPr/>
          <p:nvPr/>
        </p:nvSpPr>
        <p:spPr>
          <a:xfrm>
            <a:off x="3584894" y="821834"/>
            <a:ext cx="7270459" cy="1360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dirty="0">
                <a:latin typeface="Bauhaus 93" panose="04030905020B02020C02" pitchFamily="82" charset="0"/>
              </a:rPr>
              <a:t>• </a:t>
            </a:r>
            <a:r>
              <a:rPr lang="ko-KR" altLang="en-US" dirty="0">
                <a:latin typeface="YDVYMjOStd23"/>
              </a:rPr>
              <a:t>변수와 함수의 이름은 </a:t>
            </a:r>
            <a:r>
              <a:rPr lang="ko-KR" altLang="en-US" dirty="0">
                <a:solidFill>
                  <a:srgbClr val="C00000"/>
                </a:solidFill>
                <a:latin typeface="YDVYMjOStd23"/>
              </a:rPr>
              <a:t>소문자</a:t>
            </a:r>
            <a:r>
              <a:rPr lang="ko-KR" altLang="en-US" dirty="0">
                <a:latin typeface="YDVYMjOStd23"/>
              </a:rPr>
              <a:t>로 시작한다</a:t>
            </a:r>
            <a:r>
              <a:rPr lang="en-US" altLang="ko-KR" dirty="0">
                <a:latin typeface="YDVYMjOStd23"/>
              </a:rPr>
              <a:t>.</a:t>
            </a:r>
          </a:p>
          <a:p>
            <a:pPr>
              <a:lnSpc>
                <a:spcPct val="250000"/>
              </a:lnSpc>
            </a:pPr>
            <a:r>
              <a:rPr lang="en-US" altLang="ko-KR" dirty="0">
                <a:latin typeface="Bauhaus 93" panose="04030905020B02020C02" pitchFamily="82" charset="0"/>
              </a:rPr>
              <a:t>• </a:t>
            </a:r>
            <a:r>
              <a:rPr lang="ko-KR" altLang="en-US" dirty="0">
                <a:latin typeface="YDVYMjOStd23"/>
              </a:rPr>
              <a:t>둘 이상의 단어를 연결하는 경우 </a:t>
            </a:r>
            <a:r>
              <a:rPr lang="ko-KR" altLang="en-US" dirty="0">
                <a:solidFill>
                  <a:srgbClr val="C00000"/>
                </a:solidFill>
                <a:latin typeface="YDVYMjOStd23"/>
              </a:rPr>
              <a:t>언더바 </a:t>
            </a:r>
            <a:r>
              <a:rPr lang="en-US" altLang="ko-KR" dirty="0">
                <a:solidFill>
                  <a:srgbClr val="C00000"/>
                </a:solidFill>
                <a:latin typeface="YDVYMjOStd23"/>
              </a:rPr>
              <a:t>_</a:t>
            </a:r>
            <a:r>
              <a:rPr lang="ko-KR" altLang="en-US" dirty="0">
                <a:latin typeface="YDVYMjOStd23"/>
              </a:rPr>
              <a:t>를 이용해서 연결한다</a:t>
            </a:r>
            <a:r>
              <a:rPr lang="en-US" altLang="ko-KR" dirty="0">
                <a:latin typeface="YDVYMjOStd23"/>
              </a:rPr>
              <a:t>.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979FFF2-BEBB-4A65-810D-29DE9574E18A}"/>
              </a:ext>
            </a:extLst>
          </p:cNvPr>
          <p:cNvSpPr/>
          <p:nvPr/>
        </p:nvSpPr>
        <p:spPr>
          <a:xfrm>
            <a:off x="3828176" y="2599555"/>
            <a:ext cx="6096000" cy="129029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1700" dirty="0">
                <a:latin typeface="YDVYMjOStd12"/>
              </a:rPr>
              <a:t>좋은 예 </a:t>
            </a:r>
            <a:r>
              <a:rPr lang="en-US" altLang="ko-KR" sz="1700" dirty="0">
                <a:latin typeface="YDVYMjOStd12"/>
              </a:rPr>
              <a:t>		       </a:t>
            </a:r>
            <a:r>
              <a:rPr lang="en-US" altLang="ko-KR" sz="1700" dirty="0" err="1">
                <a:latin typeface="Consolas" panose="020B0609020204030204" pitchFamily="49" charset="0"/>
              </a:rPr>
              <a:t>my_name</a:t>
            </a:r>
            <a:endParaRPr lang="en-US" altLang="ko-KR" sz="1700" dirty="0">
              <a:latin typeface="Consolas" panose="020B0609020204030204" pitchFamily="49" charset="0"/>
            </a:endParaRPr>
          </a:p>
          <a:p>
            <a:pPr>
              <a:lnSpc>
                <a:spcPct val="250000"/>
              </a:lnSpc>
            </a:pPr>
            <a:r>
              <a:rPr lang="ko-KR" altLang="en-US" sz="1700" dirty="0">
                <a:latin typeface="YDVYMjOStd12"/>
              </a:rPr>
              <a:t>좋지 않은 예 </a:t>
            </a:r>
            <a:r>
              <a:rPr lang="en-US" altLang="ko-KR" sz="1700" dirty="0">
                <a:latin typeface="YDVYMjOStd12"/>
              </a:rPr>
              <a:t>	       </a:t>
            </a:r>
            <a:r>
              <a:rPr lang="en-US" altLang="ko-KR" sz="1700" dirty="0" err="1">
                <a:latin typeface="Consolas" panose="020B0609020204030204" pitchFamily="49" charset="0"/>
              </a:rPr>
              <a:t>myname</a:t>
            </a:r>
            <a:r>
              <a:rPr lang="en-US" altLang="ko-KR" sz="1700" dirty="0">
                <a:latin typeface="Consolas" panose="020B0609020204030204" pitchFamily="49" charset="0"/>
              </a:rPr>
              <a:t>, </a:t>
            </a:r>
            <a:r>
              <a:rPr lang="en-US" altLang="ko-KR" sz="1700" dirty="0" err="1">
                <a:latin typeface="Consolas" panose="020B0609020204030204" pitchFamily="49" charset="0"/>
              </a:rPr>
              <a:t>MyName</a:t>
            </a:r>
            <a:r>
              <a:rPr lang="en-US" altLang="ko-KR" sz="1700" dirty="0">
                <a:latin typeface="Consolas" panose="020B0609020204030204" pitchFamily="49" charset="0"/>
              </a:rPr>
              <a:t>, </a:t>
            </a:r>
            <a:r>
              <a:rPr lang="en-US" altLang="ko-KR" sz="1700" dirty="0" err="1">
                <a:latin typeface="Consolas" panose="020B0609020204030204" pitchFamily="49" charset="0"/>
              </a:rPr>
              <a:t>My_Name</a:t>
            </a:r>
            <a:endParaRPr lang="ko-KR" altLang="en-US" sz="1700" dirty="0"/>
          </a:p>
        </p:txBody>
      </p:sp>
    </p:spTree>
    <p:extLst>
      <p:ext uri="{BB962C8B-B14F-4D97-AF65-F5344CB8AC3E}">
        <p14:creationId xmlns:p14="http://schemas.microsoft.com/office/powerpoint/2010/main" val="37726107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E2EAE-BCF9-4C10-A215-20999C2C0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262068" cy="46011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02-8. </a:t>
            </a:r>
            <a:br>
              <a:rPr lang="en-US" altLang="ko-KR" sz="5500" dirty="0"/>
            </a:br>
            <a:r>
              <a:rPr lang="en-US" altLang="ko-KR" dirty="0"/>
              <a:t>main </a:t>
            </a:r>
            <a:r>
              <a:rPr lang="ko-KR" altLang="en-US" dirty="0"/>
              <a:t>함수가 있는 방식으로 예제를 작성하자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876660F-8368-4B89-9C17-C5809C62AC9F}"/>
              </a:ext>
            </a:extLst>
          </p:cNvPr>
          <p:cNvSpPr/>
          <p:nvPr/>
        </p:nvSpPr>
        <p:spPr>
          <a:xfrm>
            <a:off x="3660396" y="735702"/>
            <a:ext cx="3596081" cy="2126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# adderl.py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def adder(num1, num2):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  return num1 + num2</a:t>
            </a:r>
          </a:p>
          <a:p>
            <a:pPr>
              <a:lnSpc>
                <a:spcPct val="150000"/>
              </a:lnSpc>
            </a:pPr>
            <a:br>
              <a:rPr lang="en-US" altLang="ko-KR" dirty="0">
                <a:latin typeface="Consolas" panose="020B0609020204030204" pitchFamily="49" charset="0"/>
              </a:rPr>
            </a:br>
            <a:r>
              <a:rPr lang="en-US" altLang="ko-KR" dirty="0">
                <a:latin typeface="Consolas" panose="020B0609020204030204" pitchFamily="49" charset="0"/>
              </a:rPr>
              <a:t>print(adder(5, 3))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88A414E-5980-42C0-B7CC-FF3064BB96B8}"/>
              </a:ext>
            </a:extLst>
          </p:cNvPr>
          <p:cNvSpPr/>
          <p:nvPr/>
        </p:nvSpPr>
        <p:spPr>
          <a:xfrm>
            <a:off x="7443830" y="735702"/>
            <a:ext cx="3839362" cy="33730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# adder2.py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def adder(num1, num2): </a:t>
            </a:r>
            <a:endParaRPr lang="ko-KR" altLang="en-US" dirty="0">
              <a:latin typeface="YDVYMjOStd12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  return num1 + num2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def main():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  print(adder(5, 3))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main()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8757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E2EAE-BCF9-4C10-A215-20999C2C0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262068" cy="46011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02-9. </a:t>
            </a:r>
            <a:r>
              <a:rPr lang="en-US" altLang="ko-KR" sz="3200" dirty="0"/>
              <a:t>(continue)</a:t>
            </a:r>
            <a:br>
              <a:rPr lang="en-US" altLang="ko-KR" sz="5500" dirty="0"/>
            </a:br>
            <a:r>
              <a:rPr lang="en-US" altLang="ko-KR" dirty="0"/>
              <a:t>main </a:t>
            </a:r>
            <a:r>
              <a:rPr lang="ko-KR" altLang="en-US" dirty="0"/>
              <a:t>함수가 있는 방식으로 예제를 작성하자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38CE5F9-6686-4A15-B94D-306B64826992}"/>
              </a:ext>
            </a:extLst>
          </p:cNvPr>
          <p:cNvSpPr/>
          <p:nvPr/>
        </p:nvSpPr>
        <p:spPr>
          <a:xfrm>
            <a:off x="3844954" y="710373"/>
            <a:ext cx="3705138" cy="5304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ko-KR" sz="1700" dirty="0">
                <a:latin typeface="Consolas" panose="020B0609020204030204" pitchFamily="49" charset="0"/>
              </a:rPr>
              <a:t># op4.py</a:t>
            </a:r>
          </a:p>
          <a:p>
            <a:pPr>
              <a:lnSpc>
                <a:spcPts val="2400"/>
              </a:lnSpc>
            </a:pPr>
            <a:r>
              <a:rPr lang="en-US" altLang="ko-KR" sz="1700" dirty="0">
                <a:latin typeface="Consolas" panose="020B0609020204030204" pitchFamily="49" charset="0"/>
              </a:rPr>
              <a:t>def add(num1, num2):</a:t>
            </a:r>
            <a:endParaRPr lang="ko-KR" altLang="en-US" sz="1700" dirty="0">
              <a:latin typeface="YDVYMjOStd12"/>
            </a:endParaRPr>
          </a:p>
          <a:p>
            <a:pPr>
              <a:lnSpc>
                <a:spcPts val="2400"/>
              </a:lnSpc>
            </a:pPr>
            <a:r>
              <a:rPr lang="en-US" altLang="ko-KR" sz="1700" dirty="0">
                <a:latin typeface="Consolas" panose="020B0609020204030204" pitchFamily="49" charset="0"/>
              </a:rPr>
              <a:t>    return num1 + num2</a:t>
            </a:r>
          </a:p>
          <a:p>
            <a:pPr>
              <a:lnSpc>
                <a:spcPts val="2400"/>
              </a:lnSpc>
            </a:pPr>
            <a:r>
              <a:rPr lang="en-US" altLang="ko-KR" sz="1700" dirty="0">
                <a:latin typeface="Consolas" panose="020B0609020204030204" pitchFamily="49" charset="0"/>
              </a:rPr>
              <a:t>def min(num1, num2):</a:t>
            </a:r>
            <a:endParaRPr lang="ko-KR" altLang="en-US" sz="1700" dirty="0">
              <a:latin typeface="YDVYMjOStd12"/>
            </a:endParaRPr>
          </a:p>
          <a:p>
            <a:pPr>
              <a:lnSpc>
                <a:spcPts val="2400"/>
              </a:lnSpc>
            </a:pPr>
            <a:r>
              <a:rPr lang="en-US" altLang="ko-KR" sz="1700" dirty="0">
                <a:latin typeface="Consolas" panose="020B0609020204030204" pitchFamily="49" charset="0"/>
              </a:rPr>
              <a:t>    return num1 - num2</a:t>
            </a:r>
          </a:p>
          <a:p>
            <a:pPr>
              <a:lnSpc>
                <a:spcPts val="2400"/>
              </a:lnSpc>
            </a:pPr>
            <a:r>
              <a:rPr lang="en-US" altLang="ko-KR" sz="1700" dirty="0">
                <a:latin typeface="Consolas" panose="020B0609020204030204" pitchFamily="49" charset="0"/>
              </a:rPr>
              <a:t>def </a:t>
            </a:r>
            <a:r>
              <a:rPr lang="en-US" altLang="ko-KR" sz="1700" dirty="0" err="1">
                <a:latin typeface="Consolas" panose="020B0609020204030204" pitchFamily="49" charset="0"/>
              </a:rPr>
              <a:t>mul</a:t>
            </a:r>
            <a:r>
              <a:rPr lang="en-US" altLang="ko-KR" sz="1700" dirty="0">
                <a:latin typeface="Consolas" panose="020B0609020204030204" pitchFamily="49" charset="0"/>
              </a:rPr>
              <a:t>(num1, num2):</a:t>
            </a:r>
            <a:endParaRPr lang="ko-KR" altLang="en-US" sz="1700" dirty="0">
              <a:latin typeface="YDVYMjOStd12"/>
            </a:endParaRPr>
          </a:p>
          <a:p>
            <a:pPr>
              <a:lnSpc>
                <a:spcPts val="2400"/>
              </a:lnSpc>
            </a:pPr>
            <a:r>
              <a:rPr lang="en-US" altLang="ko-KR" sz="1700" dirty="0">
                <a:latin typeface="Consolas" panose="020B0609020204030204" pitchFamily="49" charset="0"/>
              </a:rPr>
              <a:t>    return num1 * num2</a:t>
            </a:r>
          </a:p>
          <a:p>
            <a:pPr>
              <a:lnSpc>
                <a:spcPts val="2400"/>
              </a:lnSpc>
            </a:pPr>
            <a:r>
              <a:rPr lang="en-US" altLang="ko-KR" sz="1700" dirty="0">
                <a:latin typeface="Consolas" panose="020B0609020204030204" pitchFamily="49" charset="0"/>
              </a:rPr>
              <a:t>def div(num1, num2):</a:t>
            </a:r>
            <a:endParaRPr lang="ko-KR" altLang="en-US" sz="1700" dirty="0">
              <a:latin typeface="YDVYMjOStd12"/>
            </a:endParaRPr>
          </a:p>
          <a:p>
            <a:pPr>
              <a:lnSpc>
                <a:spcPts val="2400"/>
              </a:lnSpc>
            </a:pPr>
            <a:r>
              <a:rPr lang="en-US" altLang="ko-KR" sz="1700" dirty="0">
                <a:latin typeface="Consolas" panose="020B0609020204030204" pitchFamily="49" charset="0"/>
              </a:rPr>
              <a:t>    return num1 / num2</a:t>
            </a:r>
          </a:p>
          <a:p>
            <a:pPr>
              <a:lnSpc>
                <a:spcPts val="2400"/>
              </a:lnSpc>
            </a:pPr>
            <a:endParaRPr lang="en-US" altLang="ko-KR" sz="1700" dirty="0">
              <a:latin typeface="Consolas" panose="020B0609020204030204" pitchFamily="49" charset="0"/>
            </a:endParaRPr>
          </a:p>
          <a:p>
            <a:pPr>
              <a:lnSpc>
                <a:spcPts val="2400"/>
              </a:lnSpc>
            </a:pPr>
            <a:r>
              <a:rPr lang="en-US" altLang="ko-KR" sz="1700" dirty="0">
                <a:latin typeface="Consolas" panose="020B0609020204030204" pitchFamily="49" charset="0"/>
              </a:rPr>
              <a:t>def main():</a:t>
            </a:r>
            <a:endParaRPr lang="ko-KR" altLang="en-US" sz="1700" dirty="0">
              <a:latin typeface="YDVYMjOStd12"/>
            </a:endParaRPr>
          </a:p>
          <a:p>
            <a:pPr>
              <a:lnSpc>
                <a:spcPts val="2400"/>
              </a:lnSpc>
            </a:pPr>
            <a:r>
              <a:rPr lang="en-US" altLang="ko-KR" sz="1700" dirty="0">
                <a:latin typeface="Consolas" panose="020B0609020204030204" pitchFamily="49" charset="0"/>
              </a:rPr>
              <a:t>    print(add(5, 3))</a:t>
            </a:r>
          </a:p>
          <a:p>
            <a:pPr>
              <a:lnSpc>
                <a:spcPts val="2400"/>
              </a:lnSpc>
            </a:pPr>
            <a:r>
              <a:rPr lang="en-US" altLang="ko-KR" sz="1700" dirty="0">
                <a:latin typeface="Consolas" panose="020B0609020204030204" pitchFamily="49" charset="0"/>
              </a:rPr>
              <a:t>    print(min(5, 3))</a:t>
            </a:r>
          </a:p>
          <a:p>
            <a:pPr>
              <a:lnSpc>
                <a:spcPts val="2400"/>
              </a:lnSpc>
            </a:pPr>
            <a:r>
              <a:rPr lang="en-US" altLang="ko-KR" sz="1700" dirty="0">
                <a:latin typeface="Consolas" panose="020B0609020204030204" pitchFamily="49" charset="0"/>
              </a:rPr>
              <a:t>    print(</a:t>
            </a:r>
            <a:r>
              <a:rPr lang="en-US" altLang="ko-KR" sz="1700" dirty="0" err="1">
                <a:latin typeface="Consolas" panose="020B0609020204030204" pitchFamily="49" charset="0"/>
              </a:rPr>
              <a:t>mul</a:t>
            </a:r>
            <a:r>
              <a:rPr lang="en-US" altLang="ko-KR" sz="1700" dirty="0">
                <a:latin typeface="Consolas" panose="020B0609020204030204" pitchFamily="49" charset="0"/>
              </a:rPr>
              <a:t>(5, 3))</a:t>
            </a:r>
          </a:p>
          <a:p>
            <a:pPr>
              <a:lnSpc>
                <a:spcPts val="2400"/>
              </a:lnSpc>
            </a:pPr>
            <a:r>
              <a:rPr lang="en-US" altLang="ko-KR" sz="1700" dirty="0">
                <a:latin typeface="Consolas" panose="020B0609020204030204" pitchFamily="49" charset="0"/>
              </a:rPr>
              <a:t>    print(div(5, 3))</a:t>
            </a:r>
          </a:p>
          <a:p>
            <a:pPr>
              <a:lnSpc>
                <a:spcPts val="2400"/>
              </a:lnSpc>
            </a:pPr>
            <a:endParaRPr lang="en-US" altLang="ko-KR" sz="1700" dirty="0">
              <a:latin typeface="Consolas" panose="020B0609020204030204" pitchFamily="49" charset="0"/>
            </a:endParaRPr>
          </a:p>
          <a:p>
            <a:pPr>
              <a:lnSpc>
                <a:spcPts val="2400"/>
              </a:lnSpc>
            </a:pPr>
            <a:r>
              <a:rPr lang="en-US" altLang="ko-KR" sz="1700" dirty="0">
                <a:latin typeface="Consolas" panose="020B0609020204030204" pitchFamily="49" charset="0"/>
              </a:rPr>
              <a:t>main()</a:t>
            </a:r>
            <a:endParaRPr lang="ko-KR" altLang="en-US" sz="1700" dirty="0"/>
          </a:p>
        </p:txBody>
      </p:sp>
    </p:spTree>
    <p:extLst>
      <p:ext uri="{BB962C8B-B14F-4D97-AF65-F5344CB8AC3E}">
        <p14:creationId xmlns:p14="http://schemas.microsoft.com/office/powerpoint/2010/main" val="20038668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7115F77-2FAE-4CA7-9A7F-10D5F2C8F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CD4C046-A04C-46CC-AFA3-6B0621F62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C512124-0D13-4ED9-80B7-52AE15B6B4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그림 6" descr="실외, 대지이(가) 표시된 사진&#10;&#10;자동 생성된 설명">
            <a:extLst>
              <a:ext uri="{FF2B5EF4-FFF2-40B4-BE49-F238E27FC236}">
                <a16:creationId xmlns:a16="http://schemas.microsoft.com/office/drawing/2014/main" id="{566FD0C7-C568-40C8-9509-4661D592C1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5903" b="98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4" name="제목 1">
            <a:extLst>
              <a:ext uri="{FF2B5EF4-FFF2-40B4-BE49-F238E27FC236}">
                <a16:creationId xmlns:a16="http://schemas.microsoft.com/office/drawing/2014/main" id="{9AB90651-9BA6-443B-9CE8-0F603740A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298448"/>
            <a:ext cx="7315200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sz="5900" spc="-100">
                <a:solidFill>
                  <a:schemeClr val="tx1"/>
                </a:solidFill>
              </a:rPr>
              <a:t>끝났습니다</a:t>
            </a:r>
            <a:r>
              <a:rPr lang="en-US" altLang="ko-KR" sz="5900" spc="-100">
                <a:solidFill>
                  <a:schemeClr val="tx1"/>
                </a:solidFill>
              </a:rPr>
              <a:t>.  ^^</a:t>
            </a:r>
          </a:p>
        </p:txBody>
      </p:sp>
    </p:spTree>
    <p:extLst>
      <p:ext uri="{BB962C8B-B14F-4D97-AF65-F5344CB8AC3E}">
        <p14:creationId xmlns:p14="http://schemas.microsoft.com/office/powerpoint/2010/main" val="16647745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E2EAE-BCF9-4C10-A215-20999C2C0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262068" cy="46011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02-1. </a:t>
            </a:r>
            <a:br>
              <a:rPr lang="en-US" altLang="ko-KR" sz="5500" dirty="0"/>
            </a:br>
            <a:r>
              <a:rPr lang="ko-KR" altLang="en-US" dirty="0"/>
              <a:t>함수 만들기 </a:t>
            </a:r>
            <a:r>
              <a:rPr lang="en-US" altLang="ko-KR" dirty="0"/>
              <a:t>1:</a:t>
            </a:r>
            <a:br>
              <a:rPr lang="en-US" altLang="ko-KR" dirty="0"/>
            </a:br>
            <a:r>
              <a:rPr lang="ko-KR" altLang="en-US" dirty="0"/>
              <a:t>인자 없는 것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871433A-8A2F-4E04-BB39-B4AEFB9847AF}"/>
              </a:ext>
            </a:extLst>
          </p:cNvPr>
          <p:cNvSpPr/>
          <p:nvPr/>
        </p:nvSpPr>
        <p:spPr>
          <a:xfrm>
            <a:off x="3819786" y="958064"/>
            <a:ext cx="7496963" cy="4199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def greet():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      print("</a:t>
            </a:r>
            <a:r>
              <a:rPr lang="ko-KR" altLang="en-US" dirty="0">
                <a:latin typeface="YDVYMjOStd12"/>
              </a:rPr>
              <a:t>반갑습니다</a:t>
            </a:r>
            <a:r>
              <a:rPr lang="en-US" altLang="ko-KR" dirty="0">
                <a:latin typeface="Consolas" panose="020B0609020204030204" pitchFamily="49" charset="0"/>
              </a:rPr>
              <a:t>.")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      print("</a:t>
            </a:r>
            <a:r>
              <a:rPr lang="ko-KR" altLang="en-US" dirty="0">
                <a:latin typeface="YDVYMjOStd12"/>
              </a:rPr>
              <a:t>파이썬의 세계로 오신 것을 환영합니다</a:t>
            </a:r>
            <a:r>
              <a:rPr lang="en-US" altLang="ko-KR" dirty="0">
                <a:latin typeface="Consolas" panose="020B0609020204030204" pitchFamily="49" charset="0"/>
              </a:rPr>
              <a:t>.")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greet</a:t>
            </a:r>
            <a:r>
              <a:rPr lang="en-US" altLang="ko-KR" dirty="0"/>
              <a:t>()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반갑습니다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파이썬의 세계로 오신 것을 환영합니다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greet</a:t>
            </a:r>
            <a:r>
              <a:rPr lang="en-US" altLang="ko-KR" dirty="0"/>
              <a:t>()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반갑습니다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파이썬의 세계로 오신 것을 환영합니다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4491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E2EAE-BCF9-4C10-A215-20999C2C0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262068" cy="46011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02-1. </a:t>
            </a:r>
            <a:r>
              <a:rPr lang="en-US" altLang="ko-KR" sz="2200" dirty="0"/>
              <a:t>(continue)</a:t>
            </a:r>
            <a:br>
              <a:rPr lang="en-US" altLang="ko-KR" sz="5500" dirty="0"/>
            </a:br>
            <a:r>
              <a:rPr lang="ko-KR" altLang="en-US" dirty="0"/>
              <a:t>함수 만들기 </a:t>
            </a:r>
            <a:r>
              <a:rPr lang="en-US" altLang="ko-KR" dirty="0"/>
              <a:t>1:</a:t>
            </a:r>
            <a:br>
              <a:rPr lang="en-US" altLang="ko-KR" dirty="0"/>
            </a:br>
            <a:r>
              <a:rPr lang="ko-KR" altLang="en-US" dirty="0"/>
              <a:t>인자 없는 것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CA787E8-4909-453A-BCE7-286E440D6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8376" y="1276928"/>
            <a:ext cx="7122922" cy="364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210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E2EAE-BCF9-4C10-A215-20999C2C0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262068" cy="46011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02-2. </a:t>
            </a:r>
            <a:br>
              <a:rPr lang="en-US" altLang="ko-KR" sz="5500" dirty="0"/>
            </a:br>
            <a:r>
              <a:rPr lang="ko-KR" altLang="en-US" dirty="0"/>
              <a:t>함수 만들기 </a:t>
            </a:r>
            <a:r>
              <a:rPr lang="en-US" altLang="ko-KR" dirty="0"/>
              <a:t>2:</a:t>
            </a:r>
            <a:br>
              <a:rPr lang="en-US" altLang="ko-KR" dirty="0"/>
            </a:br>
            <a:r>
              <a:rPr lang="ko-KR" altLang="en-US" dirty="0"/>
              <a:t>인자 있는 함수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D52D0F9-B4DB-4D70-8E0B-B4D4E0B013E6}"/>
              </a:ext>
            </a:extLst>
          </p:cNvPr>
          <p:cNvSpPr/>
          <p:nvPr/>
        </p:nvSpPr>
        <p:spPr>
          <a:xfrm>
            <a:off x="3895289" y="844433"/>
            <a:ext cx="7564072" cy="4199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def greet2(name):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      print("</a:t>
            </a:r>
            <a:r>
              <a:rPr lang="ko-KR" altLang="en-US" dirty="0">
                <a:latin typeface="YDVYMjOStd12"/>
              </a:rPr>
              <a:t>반갑습니다</a:t>
            </a:r>
            <a:r>
              <a:rPr lang="en-US" altLang="ko-KR" dirty="0">
                <a:latin typeface="Consolas" panose="020B0609020204030204" pitchFamily="49" charset="0"/>
              </a:rPr>
              <a:t>.", name)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      print(name, "</a:t>
            </a:r>
            <a:r>
              <a:rPr lang="ko-KR" altLang="en-US" dirty="0">
                <a:latin typeface="YDVYMjOStd12"/>
              </a:rPr>
              <a:t>님은 파이썬의 세계로 오셨습니다</a:t>
            </a:r>
            <a:r>
              <a:rPr lang="en-US" altLang="ko-KR" dirty="0">
                <a:latin typeface="Consolas" panose="020B0609020204030204" pitchFamily="49" charset="0"/>
              </a:rPr>
              <a:t>.")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greet2("John")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YDVYMjOStd12"/>
              </a:rPr>
              <a:t>반갑습니다</a:t>
            </a:r>
            <a:r>
              <a:rPr lang="en-US" altLang="ko-KR" dirty="0">
                <a:latin typeface="Consolas" panose="020B0609020204030204" pitchFamily="49" charset="0"/>
              </a:rPr>
              <a:t>. John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John </a:t>
            </a:r>
            <a:r>
              <a:rPr lang="ko-KR" altLang="en-US" dirty="0">
                <a:latin typeface="YDVYMjOStd12"/>
              </a:rPr>
              <a:t>님은 파이썬의 세계로 오셨습니다</a:t>
            </a:r>
            <a:r>
              <a:rPr lang="en-US" altLang="ko-KR" dirty="0"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greet2("Yoon")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YDVYMjOStd12"/>
              </a:rPr>
              <a:t>반갑습니다</a:t>
            </a:r>
            <a:r>
              <a:rPr lang="en-US" altLang="ko-KR" dirty="0">
                <a:latin typeface="Consolas" panose="020B0609020204030204" pitchFamily="49" charset="0"/>
              </a:rPr>
              <a:t>. Yoon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Yoon </a:t>
            </a:r>
            <a:r>
              <a:rPr lang="ko-KR" altLang="en-US" dirty="0">
                <a:latin typeface="YDVYMjOStd12"/>
              </a:rPr>
              <a:t>님은 파이썬의 세계로 오셨습니다</a:t>
            </a:r>
            <a:r>
              <a:rPr lang="en-US" altLang="ko-KR" dirty="0">
                <a:latin typeface="Consolas" panose="020B0609020204030204" pitchFamily="49" charset="0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8358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E2EAE-BCF9-4C10-A215-20999C2C0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262068" cy="46011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02-2. </a:t>
            </a:r>
            <a:r>
              <a:rPr lang="en-US" altLang="ko-KR" sz="2200" dirty="0"/>
              <a:t>(continue)</a:t>
            </a:r>
            <a:r>
              <a:rPr lang="en-US" altLang="ko-KR" dirty="0"/>
              <a:t> </a:t>
            </a:r>
            <a:br>
              <a:rPr lang="en-US" altLang="ko-KR" sz="5500" dirty="0"/>
            </a:br>
            <a:r>
              <a:rPr lang="ko-KR" altLang="en-US" dirty="0"/>
              <a:t>함수 만들기 </a:t>
            </a:r>
            <a:r>
              <a:rPr lang="en-US" altLang="ko-KR" dirty="0"/>
              <a:t>2:</a:t>
            </a:r>
            <a:br>
              <a:rPr lang="en-US" altLang="ko-KR" dirty="0"/>
            </a:br>
            <a:r>
              <a:rPr lang="ko-KR" altLang="en-US" dirty="0"/>
              <a:t>인자 있는 함수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85594E8-ABFA-42D7-986B-0861295597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3809" y="859364"/>
            <a:ext cx="5226969" cy="287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00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E2EAE-BCF9-4C10-A215-20999C2C0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262068" cy="46011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02-3. </a:t>
            </a:r>
            <a:br>
              <a:rPr lang="en-US" altLang="ko-KR" sz="5500" dirty="0"/>
            </a:br>
            <a:r>
              <a:rPr lang="ko-KR" altLang="en-US" dirty="0"/>
              <a:t>함수 만들기 </a:t>
            </a:r>
            <a:r>
              <a:rPr lang="en-US" altLang="ko-KR" dirty="0"/>
              <a:t>3:</a:t>
            </a:r>
            <a:br>
              <a:rPr lang="en-US" altLang="ko-KR" dirty="0"/>
            </a:br>
            <a:r>
              <a:rPr lang="ko-KR" altLang="en-US" dirty="0"/>
              <a:t>값의 반환이 </a:t>
            </a:r>
            <a:br>
              <a:rPr lang="en-US" altLang="ko-KR" dirty="0"/>
            </a:br>
            <a:r>
              <a:rPr lang="ko-KR" altLang="en-US" dirty="0"/>
              <a:t>있는 것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82796E1-28C1-4B60-B390-7CA0578831EB}"/>
              </a:ext>
            </a:extLst>
          </p:cNvPr>
          <p:cNvSpPr/>
          <p:nvPr/>
        </p:nvSpPr>
        <p:spPr>
          <a:xfrm>
            <a:off x="3859934" y="740756"/>
            <a:ext cx="6096000" cy="337335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def adder2(num1, num2):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      ar = num1 + num2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      return ar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result = adder2(5, 3)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print(result)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8</a:t>
            </a:r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7783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E2EAE-BCF9-4C10-A215-20999C2C0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262068" cy="46011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02-3. </a:t>
            </a:r>
            <a:r>
              <a:rPr lang="en-US" altLang="ko-KR" sz="2200" dirty="0"/>
              <a:t>(continue)</a:t>
            </a:r>
            <a:r>
              <a:rPr lang="en-US" altLang="ko-KR" dirty="0"/>
              <a:t> </a:t>
            </a:r>
            <a:br>
              <a:rPr lang="en-US" altLang="ko-KR" sz="5500" dirty="0"/>
            </a:br>
            <a:r>
              <a:rPr lang="ko-KR" altLang="en-US" dirty="0"/>
              <a:t>함수 만들기 </a:t>
            </a:r>
            <a:r>
              <a:rPr lang="en-US" altLang="ko-KR" dirty="0"/>
              <a:t>3:</a:t>
            </a:r>
            <a:br>
              <a:rPr lang="en-US" altLang="ko-KR" dirty="0"/>
            </a:br>
            <a:r>
              <a:rPr lang="ko-KR" altLang="en-US" dirty="0"/>
              <a:t>값의 반환이 </a:t>
            </a:r>
            <a:br>
              <a:rPr lang="en-US" altLang="ko-KR" dirty="0"/>
            </a:br>
            <a:r>
              <a:rPr lang="ko-KR" altLang="en-US" dirty="0"/>
              <a:t>있는 것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8D851BE-8CB3-460A-A0CB-1C02DED2EB61}"/>
              </a:ext>
            </a:extLst>
          </p:cNvPr>
          <p:cNvSpPr/>
          <p:nvPr/>
        </p:nvSpPr>
        <p:spPr>
          <a:xfrm>
            <a:off x="4044324" y="880443"/>
            <a:ext cx="4103352" cy="2126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def adder3(num1, num2):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      return num1 + num2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print(adder3(5, 3))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3355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E2EAE-BCF9-4C10-A215-20999C2C0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262068" cy="46011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02-4. </a:t>
            </a:r>
            <a:br>
              <a:rPr lang="en-US" altLang="ko-KR" sz="5500" dirty="0"/>
            </a:br>
            <a:r>
              <a:rPr lang="ko-KR" altLang="en-US" dirty="0"/>
              <a:t>함수를 파일에 저장하기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517510-47E5-4E46-B67E-8C12EAD81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78204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/>
              <a:t>실    습</a:t>
            </a:r>
            <a:r>
              <a:rPr lang="en-US" altLang="ko-KR" sz="2800" dirty="0"/>
              <a:t>: </a:t>
            </a:r>
            <a:r>
              <a:rPr lang="ko-KR" altLang="en-US" sz="2800" dirty="0"/>
              <a:t>저장</a:t>
            </a:r>
            <a:r>
              <a:rPr lang="en-US" altLang="ko-KR" sz="2800" dirty="0"/>
              <a:t> </a:t>
            </a:r>
            <a:r>
              <a:rPr lang="ko-KR" altLang="en-US" sz="2800" dirty="0"/>
              <a:t>및 실행</a:t>
            </a:r>
            <a:endParaRPr lang="en-US" altLang="ko-KR" sz="28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690D1AD-642A-4F51-826E-B433A1614A8F}"/>
              </a:ext>
            </a:extLst>
          </p:cNvPr>
          <p:cNvSpPr/>
          <p:nvPr/>
        </p:nvSpPr>
        <p:spPr>
          <a:xfrm>
            <a:off x="3987567" y="4357769"/>
            <a:ext cx="2715237" cy="947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500" dirty="0">
                <a:latin typeface="YDVYMjOStd125"/>
              </a:rPr>
              <a:t>저장 경로 </a:t>
            </a:r>
            <a:r>
              <a:rPr lang="en-US" altLang="ko-KR" sz="1500" dirty="0">
                <a:latin typeface="YDVYMjOStd125"/>
              </a:rPr>
              <a:t>	     C:\PyStudy</a:t>
            </a:r>
          </a:p>
          <a:p>
            <a:pPr>
              <a:lnSpc>
                <a:spcPct val="200000"/>
              </a:lnSpc>
            </a:pPr>
            <a:r>
              <a:rPr lang="ko-KR" altLang="en-US" sz="1500" dirty="0">
                <a:latin typeface="YDVYMjOStd125"/>
              </a:rPr>
              <a:t>파일 이름 </a:t>
            </a:r>
            <a:r>
              <a:rPr lang="en-US" altLang="ko-KR" sz="1500" dirty="0">
                <a:latin typeface="YDVYMjOStd125"/>
              </a:rPr>
              <a:t>	     adder1.py</a:t>
            </a:r>
            <a:endParaRPr lang="ko-KR" altLang="en-US" sz="15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7F8839-4738-4AF0-BABB-7F491C1717F3}"/>
              </a:ext>
            </a:extLst>
          </p:cNvPr>
          <p:cNvSpPr/>
          <p:nvPr/>
        </p:nvSpPr>
        <p:spPr>
          <a:xfrm>
            <a:off x="3987567" y="2388940"/>
            <a:ext cx="4074253" cy="1295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def adder(num1, num2):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return num1 + num2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print(adder(5, 3))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5868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E2EAE-BCF9-4C10-A215-20999C2C0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262068" cy="46011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02-5. </a:t>
            </a:r>
            <a:br>
              <a:rPr lang="en-US" altLang="ko-KR" sz="5500" dirty="0"/>
            </a:br>
            <a:r>
              <a:rPr lang="ko-KR" altLang="en-US" dirty="0"/>
              <a:t>파일을 불러와서 실행하기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5C7883B6-DCC0-4A58-A6B2-09D00F709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78204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/>
              <a:t>실    습</a:t>
            </a:r>
            <a:r>
              <a:rPr lang="en-US" altLang="ko-KR" sz="2800" dirty="0"/>
              <a:t>: </a:t>
            </a:r>
            <a:r>
              <a:rPr lang="ko-KR" altLang="en-US" sz="2800" dirty="0"/>
              <a:t>전에 저장했던 파일 불러오기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236634411"/>
      </p:ext>
    </p:extLst>
  </p:cSld>
  <p:clrMapOvr>
    <a:masterClrMapping/>
  </p:clrMapOvr>
</p:sld>
</file>

<file path=ppt/theme/theme1.xml><?xml version="1.0" encoding="utf-8"?>
<a:theme xmlns:a="http://schemas.openxmlformats.org/drawingml/2006/main" name="틀">
  <a:themeElements>
    <a:clrScheme name="틀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틀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틀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429</Words>
  <Application>Microsoft Office PowerPoint</Application>
  <PresentationFormat>와이드스크린</PresentationFormat>
  <Paragraphs>102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4" baseType="lpstr">
      <vt:lpstr>HY중고딕</vt:lpstr>
      <vt:lpstr>YDVYMjOStd12</vt:lpstr>
      <vt:lpstr>YDVYMjOStd125</vt:lpstr>
      <vt:lpstr>YDVYMjOStd23</vt:lpstr>
      <vt:lpstr>Bauhaus 93</vt:lpstr>
      <vt:lpstr>Consolas</vt:lpstr>
      <vt:lpstr>Corbel</vt:lpstr>
      <vt:lpstr>Wingdings 2</vt:lpstr>
      <vt:lpstr>틀</vt:lpstr>
      <vt:lpstr>윤성우의  열혈 파이썬  기초편</vt:lpstr>
      <vt:lpstr>02-1.  함수 만들기 1: 인자 없는 것</vt:lpstr>
      <vt:lpstr>02-1. (continue) 함수 만들기 1: 인자 없는 것</vt:lpstr>
      <vt:lpstr>02-2.  함수 만들기 2: 인자 있는 함수</vt:lpstr>
      <vt:lpstr>02-2. (continue)  함수 만들기 2: 인자 있는 함수</vt:lpstr>
      <vt:lpstr>02-3.  함수 만들기 3: 값의 반환이  있는 것</vt:lpstr>
      <vt:lpstr>02-3. (continue)  함수 만들기 3: 값의 반환이  있는 것</vt:lpstr>
      <vt:lpstr>02-4.  함수를 파일에 저장하기</vt:lpstr>
      <vt:lpstr>02-5.  파일을 불러와서 실행하기</vt:lpstr>
      <vt:lpstr>02-6.  주석을 달자.</vt:lpstr>
      <vt:lpstr>02-7.  이름 달기 규칙 그리고 대소문자 구분</vt:lpstr>
      <vt:lpstr>02-7. (continue) 이름 달기 규칙 그리고 대소문자 구분</vt:lpstr>
      <vt:lpstr>02-8.  main 함수가 있는 방식으로 예제를 작성하자.</vt:lpstr>
      <vt:lpstr>02-9. (continue) main 함수가 있는 방식으로 예제를 작성하자.</vt:lpstr>
      <vt:lpstr>끝났습니다.  ^^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윤성우의  열혈 파이썬  기초편</dc:title>
  <dc:creator>성우 윤</dc:creator>
  <cp:lastModifiedBy>성우 윤</cp:lastModifiedBy>
  <cp:revision>1</cp:revision>
  <dcterms:created xsi:type="dcterms:W3CDTF">2018-11-23T06:43:43Z</dcterms:created>
  <dcterms:modified xsi:type="dcterms:W3CDTF">2018-11-28T06:43:11Z</dcterms:modified>
</cp:coreProperties>
</file>