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8" r:id="rId4"/>
    <p:sldId id="274" r:id="rId5"/>
    <p:sldId id="282" r:id="rId6"/>
    <p:sldId id="275" r:id="rId7"/>
    <p:sldId id="281" r:id="rId8"/>
    <p:sldId id="276" r:id="rId9"/>
    <p:sldId id="279" r:id="rId10"/>
    <p:sldId id="277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23761-28DE-4526-98FF-584BA5B3F868}" v="77" dt="2018-11-30T01:36:2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  <pc:sldChg chg="addSp delSp modSp add">
        <pc:chgData name="성우 윤" userId="dc19f516f51e2e25" providerId="LiveId" clId="{E3923761-28DE-4526-98FF-584BA5B3F868}" dt="2018-11-30T01:36:34.997" v="802" actId="1076"/>
        <pc:sldMkLst>
          <pc:docMk/>
          <pc:sldMk cId="50289125" sldId="274"/>
        </pc:sldMkLst>
        <pc:spChg chg="mod">
          <ac:chgData name="성우 윤" userId="dc19f516f51e2e25" providerId="LiveId" clId="{E3923761-28DE-4526-98FF-584BA5B3F868}" dt="2018-11-27T06:24:40.804" v="202"/>
          <ac:spMkLst>
            <pc:docMk/>
            <pc:sldMk cId="50289125" sldId="274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30T01:36:34.997" v="802" actId="1076"/>
          <ac:spMkLst>
            <pc:docMk/>
            <pc:sldMk cId="50289125" sldId="274"/>
            <ac:spMk id="3" creationId="{1D28389E-DE5C-4CD1-8BF2-E6159D330648}"/>
          </ac:spMkLst>
        </pc:spChg>
        <pc:spChg chg="add del mod">
          <ac:chgData name="성우 윤" userId="dc19f516f51e2e25" providerId="LiveId" clId="{E3923761-28DE-4526-98FF-584BA5B3F868}" dt="2018-11-30T01:36:31.955" v="801" actId="478"/>
          <ac:spMkLst>
            <pc:docMk/>
            <pc:sldMk cId="50289125" sldId="274"/>
            <ac:spMk id="4" creationId="{EEDC019C-B980-4E0E-B4BA-9B3502A77EE6}"/>
          </ac:spMkLst>
        </pc:spChg>
      </pc:sldChg>
      <pc:sldChg chg="addSp delSp modSp add">
        <pc:chgData name="성우 윤" userId="dc19f516f51e2e25" providerId="LiveId" clId="{E3923761-28DE-4526-98FF-584BA5B3F868}" dt="2018-11-30T02:40:13.995" v="814" actId="478"/>
        <pc:sldMkLst>
          <pc:docMk/>
          <pc:sldMk cId="1909115345" sldId="275"/>
        </pc:sldMkLst>
        <pc:spChg chg="mod">
          <ac:chgData name="성우 윤" userId="dc19f516f51e2e25" providerId="LiveId" clId="{E3923761-28DE-4526-98FF-584BA5B3F868}" dt="2018-11-27T06:25:06.351" v="263"/>
          <ac:spMkLst>
            <pc:docMk/>
            <pc:sldMk cId="1909115345" sldId="275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44:53.418" v="520" actId="2710"/>
          <ac:spMkLst>
            <pc:docMk/>
            <pc:sldMk cId="1909115345" sldId="275"/>
            <ac:spMk id="3" creationId="{4165BFA6-C53C-4450-86A5-2F7919A7992B}"/>
          </ac:spMkLst>
        </pc:spChg>
        <pc:spChg chg="add del mod">
          <ac:chgData name="성우 윤" userId="dc19f516f51e2e25" providerId="LiveId" clId="{E3923761-28DE-4526-98FF-584BA5B3F868}" dt="2018-11-30T02:40:13.995" v="814" actId="478"/>
          <ac:spMkLst>
            <pc:docMk/>
            <pc:sldMk cId="1909115345" sldId="275"/>
            <ac:spMk id="4" creationId="{D738F1FA-0DA4-422C-BF84-4AF903BD16D4}"/>
          </ac:spMkLst>
        </pc:spChg>
      </pc:sldChg>
      <pc:sldChg chg="addSp modSp add">
        <pc:chgData name="성우 윤" userId="dc19f516f51e2e25" providerId="LiveId" clId="{E3923761-28DE-4526-98FF-584BA5B3F868}" dt="2018-11-30T01:35:11.204" v="781" actId="1076"/>
        <pc:sldMkLst>
          <pc:docMk/>
          <pc:sldMk cId="2900375973" sldId="276"/>
        </pc:sldMkLst>
        <pc:spChg chg="mod">
          <ac:chgData name="성우 윤" userId="dc19f516f51e2e25" providerId="LiveId" clId="{E3923761-28DE-4526-98FF-584BA5B3F868}" dt="2018-11-27T06:25:36.621" v="334" actId="20577"/>
          <ac:spMkLst>
            <pc:docMk/>
            <pc:sldMk cId="2900375973" sldId="276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46:17.743" v="566" actId="207"/>
          <ac:spMkLst>
            <pc:docMk/>
            <pc:sldMk cId="2900375973" sldId="276"/>
            <ac:spMk id="3" creationId="{A4CAD71C-9248-4688-B4E4-379510F23ED4}"/>
          </ac:spMkLst>
        </pc:spChg>
        <pc:picChg chg="add mod">
          <ac:chgData name="성우 윤" userId="dc19f516f51e2e25" providerId="LiveId" clId="{E3923761-28DE-4526-98FF-584BA5B3F868}" dt="2018-11-30T01:35:11.204" v="781" actId="1076"/>
          <ac:picMkLst>
            <pc:docMk/>
            <pc:sldMk cId="2900375973" sldId="276"/>
            <ac:picMk id="4" creationId="{A7146C22-9230-4E28-B56E-585E2B401046}"/>
          </ac:picMkLst>
        </pc:picChg>
      </pc:sldChg>
      <pc:sldChg chg="addSp modSp add">
        <pc:chgData name="성우 윤" userId="dc19f516f51e2e25" providerId="LiveId" clId="{E3923761-28DE-4526-98FF-584BA5B3F868}" dt="2018-11-27T06:54:46.353" v="700" actId="20577"/>
        <pc:sldMkLst>
          <pc:docMk/>
          <pc:sldMk cId="343900457" sldId="277"/>
        </pc:sldMkLst>
        <pc:spChg chg="mod">
          <ac:chgData name="성우 윤" userId="dc19f516f51e2e25" providerId="LiveId" clId="{E3923761-28DE-4526-98FF-584BA5B3F868}" dt="2018-11-27T06:26:07.188" v="403" actId="20577"/>
          <ac:spMkLst>
            <pc:docMk/>
            <pc:sldMk cId="343900457" sldId="277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54:46.353" v="700" actId="20577"/>
          <ac:spMkLst>
            <pc:docMk/>
            <pc:sldMk cId="343900457" sldId="277"/>
            <ac:spMk id="3" creationId="{B6C45641-63D0-42B7-8434-1D6B34584D58}"/>
          </ac:spMkLst>
        </pc:spChg>
      </pc:sldChg>
      <pc:sldChg chg="addSp delSp modSp add">
        <pc:chgData name="성우 윤" userId="dc19f516f51e2e25" providerId="LiveId" clId="{E3923761-28DE-4526-98FF-584BA5B3F868}" dt="2018-11-27T06:29:32.179" v="490" actId="2710"/>
        <pc:sldMkLst>
          <pc:docMk/>
          <pc:sldMk cId="606621144" sldId="278"/>
        </pc:sldMkLst>
        <pc:spChg chg="mod">
          <ac:chgData name="성우 윤" userId="dc19f516f51e2e25" providerId="LiveId" clId="{E3923761-28DE-4526-98FF-584BA5B3F868}" dt="2018-11-27T06:28:58.989" v="435" actId="255"/>
          <ac:spMkLst>
            <pc:docMk/>
            <pc:sldMk cId="606621144" sldId="278"/>
            <ac:spMk id="2" creationId="{0D8E2EAE-BCF9-4C10-A215-20999C2C0AF5}"/>
          </ac:spMkLst>
        </pc:spChg>
        <pc:spChg chg="del">
          <ac:chgData name="성우 윤" userId="dc19f516f51e2e25" providerId="LiveId" clId="{E3923761-28DE-4526-98FF-584BA5B3F868}" dt="2018-11-27T06:28:42.559" v="415" actId="478"/>
          <ac:spMkLst>
            <pc:docMk/>
            <pc:sldMk cId="606621144" sldId="278"/>
            <ac:spMk id="3" creationId="{CB112915-C5D8-42F7-9846-B22527BEE131}"/>
          </ac:spMkLst>
        </pc:spChg>
        <pc:spChg chg="add mod">
          <ac:chgData name="성우 윤" userId="dc19f516f51e2e25" providerId="LiveId" clId="{E3923761-28DE-4526-98FF-584BA5B3F868}" dt="2018-11-27T06:29:32.179" v="490" actId="2710"/>
          <ac:spMkLst>
            <pc:docMk/>
            <pc:sldMk cId="606621144" sldId="278"/>
            <ac:spMk id="5" creationId="{209DAE5D-BE3F-485A-983A-A0065A09FA2F}"/>
          </ac:spMkLst>
        </pc:spChg>
        <pc:picChg chg="del">
          <ac:chgData name="성우 윤" userId="dc19f516f51e2e25" providerId="LiveId" clId="{E3923761-28DE-4526-98FF-584BA5B3F868}" dt="2018-11-27T06:28:42.559" v="415" actId="478"/>
          <ac:picMkLst>
            <pc:docMk/>
            <pc:sldMk cId="606621144" sldId="278"/>
            <ac:picMk id="4" creationId="{433B75D2-F2F3-4A31-83B1-47D596F9CA05}"/>
          </ac:picMkLst>
        </pc:picChg>
      </pc:sldChg>
      <pc:sldChg chg="addSp delSp modSp add">
        <pc:chgData name="성우 윤" userId="dc19f516f51e2e25" providerId="LiveId" clId="{E3923761-28DE-4526-98FF-584BA5B3F868}" dt="2018-11-27T06:49:01.616" v="612" actId="2710"/>
        <pc:sldMkLst>
          <pc:docMk/>
          <pc:sldMk cId="3422462412" sldId="279"/>
        </pc:sldMkLst>
        <pc:spChg chg="mod">
          <ac:chgData name="성우 윤" userId="dc19f516f51e2e25" providerId="LiveId" clId="{E3923761-28DE-4526-98FF-584BA5B3F868}" dt="2018-11-27T06:47:46.474" v="591" actId="255"/>
          <ac:spMkLst>
            <pc:docMk/>
            <pc:sldMk cId="3422462412" sldId="279"/>
            <ac:spMk id="2" creationId="{0D8E2EAE-BCF9-4C10-A215-20999C2C0AF5}"/>
          </ac:spMkLst>
        </pc:spChg>
        <pc:spChg chg="del mod">
          <ac:chgData name="성우 윤" userId="dc19f516f51e2e25" providerId="LiveId" clId="{E3923761-28DE-4526-98FF-584BA5B3F868}" dt="2018-11-27T06:47:34.750" v="578" actId="478"/>
          <ac:spMkLst>
            <pc:docMk/>
            <pc:sldMk cId="3422462412" sldId="279"/>
            <ac:spMk id="3" creationId="{A4CAD71C-9248-4688-B4E4-379510F23ED4}"/>
          </ac:spMkLst>
        </pc:spChg>
        <pc:spChg chg="add mod">
          <ac:chgData name="성우 윤" userId="dc19f516f51e2e25" providerId="LiveId" clId="{E3923761-28DE-4526-98FF-584BA5B3F868}" dt="2018-11-27T06:49:01.616" v="612" actId="2710"/>
          <ac:spMkLst>
            <pc:docMk/>
            <pc:sldMk cId="3422462412" sldId="279"/>
            <ac:spMk id="5" creationId="{429F8879-D647-458D-89BD-4F31FE367393}"/>
          </ac:spMkLst>
        </pc:spChg>
        <pc:picChg chg="del">
          <ac:chgData name="성우 윤" userId="dc19f516f51e2e25" providerId="LiveId" clId="{E3923761-28DE-4526-98FF-584BA5B3F868}" dt="2018-11-27T06:47:34.750" v="578" actId="478"/>
          <ac:picMkLst>
            <pc:docMk/>
            <pc:sldMk cId="3422462412" sldId="279"/>
            <ac:picMk id="4" creationId="{A7146C22-9230-4E28-B56E-585E2B401046}"/>
          </ac:picMkLst>
        </pc:picChg>
      </pc:sldChg>
      <pc:sldChg chg="addSp modSp add">
        <pc:chgData name="성우 윤" userId="dc19f516f51e2e25" providerId="LiveId" clId="{E3923761-28DE-4526-98FF-584BA5B3F868}" dt="2018-11-27T06:56:55.290" v="779" actId="207"/>
        <pc:sldMkLst>
          <pc:docMk/>
          <pc:sldMk cId="64233666" sldId="280"/>
        </pc:sldMkLst>
        <pc:spChg chg="mod">
          <ac:chgData name="성우 윤" userId="dc19f516f51e2e25" providerId="LiveId" clId="{E3923761-28DE-4526-98FF-584BA5B3F868}" dt="2018-11-27T06:50:12.767" v="615"/>
          <ac:spMkLst>
            <pc:docMk/>
            <pc:sldMk cId="64233666" sldId="280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56:51.915" v="778" actId="207"/>
          <ac:spMkLst>
            <pc:docMk/>
            <pc:sldMk cId="64233666" sldId="280"/>
            <ac:spMk id="3" creationId="{5784BE87-BA96-4375-81C8-13FBDE2433CE}"/>
          </ac:spMkLst>
        </pc:spChg>
        <pc:spChg chg="add mod">
          <ac:chgData name="성우 윤" userId="dc19f516f51e2e25" providerId="LiveId" clId="{E3923761-28DE-4526-98FF-584BA5B3F868}" dt="2018-11-27T06:56:55.290" v="779" actId="207"/>
          <ac:spMkLst>
            <pc:docMk/>
            <pc:sldMk cId="64233666" sldId="280"/>
            <ac:spMk id="4" creationId="{D39AB4DC-468F-4F63-BEB5-55DCC004EFD2}"/>
          </ac:spMkLst>
        </pc:spChg>
      </pc:sldChg>
      <pc:sldChg chg="delSp modSp add">
        <pc:chgData name="성우 윤" userId="dc19f516f51e2e25" providerId="LiveId" clId="{E3923761-28DE-4526-98FF-584BA5B3F868}" dt="2018-11-30T01:36:04.576" v="797" actId="255"/>
        <pc:sldMkLst>
          <pc:docMk/>
          <pc:sldMk cId="1778019155" sldId="281"/>
        </pc:sldMkLst>
        <pc:spChg chg="mod">
          <ac:chgData name="성우 윤" userId="dc19f516f51e2e25" providerId="LiveId" clId="{E3923761-28DE-4526-98FF-584BA5B3F868}" dt="2018-11-30T01:36:04.576" v="797" actId="255"/>
          <ac:spMkLst>
            <pc:docMk/>
            <pc:sldMk cId="1778019155" sldId="281"/>
            <ac:spMk id="2" creationId="{0D8E2EAE-BCF9-4C10-A215-20999C2C0AF5}"/>
          </ac:spMkLst>
        </pc:spChg>
        <pc:spChg chg="del">
          <ac:chgData name="성우 윤" userId="dc19f516f51e2e25" providerId="LiveId" clId="{E3923761-28DE-4526-98FF-584BA5B3F868}" dt="2018-11-30T01:35:44.880" v="783" actId="478"/>
          <ac:spMkLst>
            <pc:docMk/>
            <pc:sldMk cId="1778019155" sldId="281"/>
            <ac:spMk id="3" creationId="{4165BFA6-C53C-4450-86A5-2F7919A7992B}"/>
          </ac:spMkLst>
        </pc:spChg>
        <pc:spChg chg="mod">
          <ac:chgData name="성우 윤" userId="dc19f516f51e2e25" providerId="LiveId" clId="{E3923761-28DE-4526-98FF-584BA5B3F868}" dt="2018-11-30T01:35:51.931" v="784" actId="1076"/>
          <ac:spMkLst>
            <pc:docMk/>
            <pc:sldMk cId="1778019155" sldId="281"/>
            <ac:spMk id="4" creationId="{D738F1FA-0DA4-422C-BF84-4AF903BD16D4}"/>
          </ac:spMkLst>
        </pc:spChg>
      </pc:sldChg>
      <pc:sldChg chg="add del">
        <pc:chgData name="성우 윤" userId="dc19f516f51e2e25" providerId="LiveId" clId="{E3923761-28DE-4526-98FF-584BA5B3F868}" dt="2018-11-30T01:35:03.792" v="780" actId="2696"/>
        <pc:sldMkLst>
          <pc:docMk/>
          <pc:sldMk cId="2394817151" sldId="281"/>
        </pc:sldMkLst>
      </pc:sldChg>
      <pc:sldChg chg="delSp modSp add">
        <pc:chgData name="성우 윤" userId="dc19f516f51e2e25" providerId="LiveId" clId="{E3923761-28DE-4526-98FF-584BA5B3F868}" dt="2018-11-30T01:36:47.901" v="813" actId="255"/>
        <pc:sldMkLst>
          <pc:docMk/>
          <pc:sldMk cId="3582030799" sldId="282"/>
        </pc:sldMkLst>
        <pc:spChg chg="mod">
          <ac:chgData name="성우 윤" userId="dc19f516f51e2e25" providerId="LiveId" clId="{E3923761-28DE-4526-98FF-584BA5B3F868}" dt="2018-11-30T01:36:47.901" v="813" actId="255"/>
          <ac:spMkLst>
            <pc:docMk/>
            <pc:sldMk cId="3582030799" sldId="282"/>
            <ac:spMk id="2" creationId="{0D8E2EAE-BCF9-4C10-A215-20999C2C0AF5}"/>
          </ac:spMkLst>
        </pc:spChg>
        <pc:spChg chg="del">
          <ac:chgData name="성우 윤" userId="dc19f516f51e2e25" providerId="LiveId" clId="{E3923761-28DE-4526-98FF-584BA5B3F868}" dt="2018-11-30T01:36:24.436" v="799" actId="478"/>
          <ac:spMkLst>
            <pc:docMk/>
            <pc:sldMk cId="3582030799" sldId="282"/>
            <ac:spMk id="3" creationId="{1D28389E-DE5C-4CD1-8BF2-E6159D330648}"/>
          </ac:spMkLst>
        </pc:spChg>
        <pc:spChg chg="mod">
          <ac:chgData name="성우 윤" userId="dc19f516f51e2e25" providerId="LiveId" clId="{E3923761-28DE-4526-98FF-584BA5B3F868}" dt="2018-11-30T01:36:27.719" v="800" actId="1076"/>
          <ac:spMkLst>
            <pc:docMk/>
            <pc:sldMk cId="3582030799" sldId="282"/>
            <ac:spMk id="4" creationId="{EEDC019C-B980-4E0E-B4BA-9B3502A77EE6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03. </a:t>
            </a:r>
            <a:r>
              <a:rPr lang="ko-KR" altLang="en-US" sz="2400" dirty="0">
                <a:solidFill>
                  <a:srgbClr val="8CD6E4"/>
                </a:solidFill>
              </a:rPr>
              <a:t>프로그램 사용자로부터의 입력 그리고 코드의 반복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03-5. </a:t>
            </a:r>
            <a:br>
              <a:rPr lang="en-US" altLang="ko-KR" sz="5500" dirty="0"/>
            </a:br>
            <a:r>
              <a:rPr lang="en-US" altLang="ko-KR" dirty="0"/>
              <a:t>for.. in</a:t>
            </a:r>
            <a:r>
              <a:rPr lang="ko-KR" altLang="en-US" dirty="0"/>
              <a:t> 과 </a:t>
            </a:r>
            <a:r>
              <a:rPr lang="en-US" altLang="ko-KR" dirty="0"/>
              <a:t>range</a:t>
            </a:r>
            <a:r>
              <a:rPr lang="ko-KR" altLang="en-US" dirty="0"/>
              <a:t>의 조합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C45641-63D0-42B7-8434-1D6B34584D58}"/>
              </a:ext>
            </a:extLst>
          </p:cNvPr>
          <p:cNvSpPr/>
          <p:nvPr/>
        </p:nvSpPr>
        <p:spPr>
          <a:xfrm>
            <a:off x="3895288" y="706259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range(1, 11)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sum = sum + 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03-5.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for.. in</a:t>
            </a:r>
            <a:r>
              <a:rPr lang="ko-KR" altLang="en-US" dirty="0"/>
              <a:t> 과 </a:t>
            </a:r>
            <a:r>
              <a:rPr lang="en-US" altLang="ko-KR" dirty="0"/>
              <a:t>range</a:t>
            </a:r>
            <a:r>
              <a:rPr lang="ko-KR" altLang="en-US" dirty="0"/>
              <a:t>의 조합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84BE87-BA96-4375-81C8-13FBDE2433CE}"/>
              </a:ext>
            </a:extLst>
          </p:cNvPr>
          <p:cNvSpPr/>
          <p:nvPr/>
        </p:nvSpPr>
        <p:spPr>
          <a:xfrm>
            <a:off x="3954011" y="848872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range(0, 3)</a:t>
            </a:r>
            <a:r>
              <a:rPr lang="en-US" altLang="ko-KR" dirty="0">
                <a:latin typeface="Consolas" panose="020B0609020204030204" pitchFamily="49" charset="0"/>
              </a:rPr>
              <a:t>: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3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회 반복이 목적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print("Happy")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9AB4DC-468F-4F63-BEB5-55DCC004EFD2}"/>
              </a:ext>
            </a:extLst>
          </p:cNvPr>
          <p:cNvSpPr/>
          <p:nvPr/>
        </p:nvSpPr>
        <p:spPr>
          <a:xfrm>
            <a:off x="3954011" y="3424428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range(3)</a:t>
            </a:r>
            <a:r>
              <a:rPr lang="en-US" altLang="ko-KR" dirty="0">
                <a:latin typeface="Consolas" panose="020B0609020204030204" pitchFamily="49" charset="0"/>
              </a:rPr>
              <a:t>: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첫 번째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생략 가능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print("Happy")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Happy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03-1. </a:t>
            </a:r>
            <a:br>
              <a:rPr lang="en-US" altLang="ko-KR" sz="5500" dirty="0"/>
            </a:br>
            <a:r>
              <a:rPr lang="ko-KR" altLang="en-US" dirty="0"/>
              <a:t>프로그램 사용자로부터 입력받기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12915-C5D8-42F7-9846-B22527BEE131}"/>
              </a:ext>
            </a:extLst>
          </p:cNvPr>
          <p:cNvSpPr/>
          <p:nvPr/>
        </p:nvSpPr>
        <p:spPr>
          <a:xfrm>
            <a:off x="3744285" y="668590"/>
            <a:ext cx="6867787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input(</a:t>
            </a:r>
            <a:r>
              <a:rPr lang="en-US" altLang="ko-KR" dirty="0">
                <a:latin typeface="Consolas" panose="020B0609020204030204" pitchFamily="49" charset="0"/>
              </a:rPr>
              <a:t>"How old are you: "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FF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How old are you: 12 years old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print(str)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12 years old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B75D2-F2F3-4A31-83B1-47D596F9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83" y="2379636"/>
            <a:ext cx="3880695" cy="23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03-1.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프로그램 사용자로부터 입력받기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9DAE5D-BE3F-485A-983A-A0065A09FA2F}"/>
              </a:ext>
            </a:extLst>
          </p:cNvPr>
          <p:cNvSpPr/>
          <p:nvPr/>
        </p:nvSpPr>
        <p:spPr>
          <a:xfrm>
            <a:off x="3811547" y="723199"/>
            <a:ext cx="7027178" cy="1676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"31" + "24"      # </a:t>
            </a:r>
            <a:r>
              <a:rPr lang="ko-KR" altLang="en-US" dirty="0">
                <a:latin typeface="Consolas" panose="020B0609020204030204" pitchFamily="49" charset="0"/>
              </a:rPr>
              <a:t>문자열의 덧셈 결과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3124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03-2. </a:t>
            </a:r>
            <a:br>
              <a:rPr lang="en-US" altLang="ko-KR" sz="5500" dirty="0"/>
            </a:br>
            <a:r>
              <a:rPr lang="ko-KR" altLang="en-US" dirty="0"/>
              <a:t>입력받은 내용을 숫자로 바꾸려면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8389E-DE5C-4CD1-8BF2-E6159D330648}"/>
              </a:ext>
            </a:extLst>
          </p:cNvPr>
          <p:cNvSpPr/>
          <p:nvPr/>
        </p:nvSpPr>
        <p:spPr>
          <a:xfrm>
            <a:off x="3761064" y="651649"/>
            <a:ext cx="5273879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year = input("This year: 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This year: 2020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year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eval(</a:t>
            </a:r>
            <a:r>
              <a:rPr lang="en-US" altLang="ko-KR" dirty="0"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year = year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print("Next year:", year)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Next year: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03-2.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입력받은 내용을 숫자로 바꾸려면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DC019C-B980-4E0E-B4BA-9B3502A77EE6}"/>
              </a:ext>
            </a:extLst>
          </p:cNvPr>
          <p:cNvSpPr/>
          <p:nvPr/>
        </p:nvSpPr>
        <p:spPr>
          <a:xfrm>
            <a:off x="3761064" y="730994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rad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eval(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input(</a:t>
            </a:r>
            <a:r>
              <a:rPr lang="en-US" altLang="ko-KR" dirty="0">
                <a:latin typeface="Consolas" panose="020B0609020204030204" pitchFamily="49" charset="0"/>
              </a:rPr>
              <a:t>"radius: "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radius: 2.5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area = rad * rad * 3.14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print(area)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19.625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0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03-3. </a:t>
            </a:r>
            <a:br>
              <a:rPr lang="en-US" altLang="ko-KR" sz="5500" dirty="0"/>
            </a:br>
            <a:r>
              <a:rPr lang="ko-KR" altLang="en-US" dirty="0"/>
              <a:t>강력한 그러나 위험할 수 있는 </a:t>
            </a:r>
            <a:r>
              <a:rPr lang="en-US" altLang="ko-KR" dirty="0"/>
              <a:t>eval </a:t>
            </a:r>
            <a:r>
              <a:rPr lang="ko-KR" altLang="en-US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65BFA6-C53C-4450-86A5-2F7919A7992B}"/>
              </a:ext>
            </a:extLst>
          </p:cNvPr>
          <p:cNvSpPr/>
          <p:nvPr/>
        </p:nvSpPr>
        <p:spPr>
          <a:xfrm>
            <a:off x="3735898" y="71481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result = eval(input("</a:t>
            </a:r>
            <a:r>
              <a:rPr lang="ko-KR" altLang="en-US" dirty="0">
                <a:latin typeface="YDVYMjOStd12"/>
              </a:rPr>
              <a:t>뭐든 넣어요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뭐든 넣어요</a:t>
            </a:r>
            <a:r>
              <a:rPr lang="en-US" altLang="ko-KR" dirty="0">
                <a:latin typeface="Consolas" panose="020B0609020204030204" pitchFamily="49" charset="0"/>
              </a:rPr>
              <a:t>: 2 - 4 * 5 + 3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print(result)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1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03-3.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강력한 그러나 위험할 수 있는 </a:t>
            </a:r>
            <a:r>
              <a:rPr lang="en-US" altLang="ko-KR" dirty="0"/>
              <a:t>eval </a:t>
            </a:r>
            <a:r>
              <a:rPr lang="ko-KR" altLang="en-US" dirty="0"/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8F1FA-0DA4-422C-BF84-4AF903BD16D4}"/>
              </a:ext>
            </a:extLst>
          </p:cNvPr>
          <p:cNvSpPr/>
          <p:nvPr/>
        </p:nvSpPr>
        <p:spPr>
          <a:xfrm>
            <a:off x="3920456" y="614117"/>
            <a:ext cx="5659772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ret():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12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result = eval(input("</a:t>
            </a:r>
            <a:r>
              <a:rPr lang="ko-KR" altLang="en-US" dirty="0">
                <a:latin typeface="YDVYMjOStd12"/>
              </a:rPr>
              <a:t>뭐든 넣어요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뭐든 넣어요</a:t>
            </a:r>
            <a:r>
              <a:rPr lang="en-US" altLang="ko-KR" dirty="0">
                <a:latin typeface="Consolas" panose="020B0609020204030204" pitchFamily="49" charset="0"/>
              </a:rPr>
              <a:t>: ret()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print(result)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0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03-4. </a:t>
            </a:r>
            <a:br>
              <a:rPr lang="en-US" altLang="ko-KR" sz="5500" dirty="0"/>
            </a:br>
            <a:r>
              <a:rPr lang="ko-KR" altLang="en-US" dirty="0"/>
              <a:t>정해진 횟수만큼 반복해서 실행시키기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CAD71C-9248-4688-B4E4-379510F23ED4}"/>
              </a:ext>
            </a:extLst>
          </p:cNvPr>
          <p:cNvSpPr/>
          <p:nvPr/>
        </p:nvSpPr>
        <p:spPr>
          <a:xfrm>
            <a:off x="3912066" y="575987"/>
            <a:ext cx="6096000" cy="42040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</a:t>
            </a:r>
            <a:r>
              <a:rPr lang="nn-NO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latin typeface="Consolas" panose="020B0609020204030204" pitchFamily="49" charset="0"/>
              </a:rPr>
              <a:t> i </a:t>
            </a:r>
            <a:r>
              <a:rPr lang="nn-NO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nn-NO" altLang="ko-KR" dirty="0">
                <a:latin typeface="Consolas" panose="020B0609020204030204" pitchFamily="49" charset="0"/>
              </a:rPr>
              <a:t> [0, 1, 2]: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print("hi~")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hi~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hi~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hi~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46C22-9230-4E28-B56E-585E2B40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25" y="2678005"/>
            <a:ext cx="3820792" cy="24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03-4.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정해진 횟수만큼 반복해서 실행시키기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9F8879-D647-458D-89BD-4F31FE367393}"/>
              </a:ext>
            </a:extLst>
          </p:cNvPr>
          <p:cNvSpPr/>
          <p:nvPr/>
        </p:nvSpPr>
        <p:spPr>
          <a:xfrm>
            <a:off x="3769453" y="752480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sum = 0</a:t>
            </a:r>
          </a:p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[1, 2, 3, 4, 5, 6, 7, 8, 9, 10]:</a:t>
            </a:r>
          </a:p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sum = sum + i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46241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359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YDVYMjOStd12</vt:lpstr>
      <vt:lpstr>Consolas</vt:lpstr>
      <vt:lpstr>Corbel</vt:lpstr>
      <vt:lpstr>Wingdings 2</vt:lpstr>
      <vt:lpstr>틀</vt:lpstr>
      <vt:lpstr>윤성우의  열혈 파이썬  기초편</vt:lpstr>
      <vt:lpstr>03-1.  프로그램 사용자로부터 입력받기</vt:lpstr>
      <vt:lpstr>03-1. (continue) 프로그램 사용자로부터 입력받기</vt:lpstr>
      <vt:lpstr>03-2.  입력받은 내용을 숫자로 바꾸려면</vt:lpstr>
      <vt:lpstr>03-2. (continue) 입력받은 내용을 숫자로 바꾸려면</vt:lpstr>
      <vt:lpstr>03-3.  강력한 그러나 위험할 수 있는 eval 함수</vt:lpstr>
      <vt:lpstr>03-3. (continue) 강력한 그러나 위험할 수 있는 eval 함수</vt:lpstr>
      <vt:lpstr>03-4.  정해진 횟수만큼 반복해서 실행시키기</vt:lpstr>
      <vt:lpstr>03-4. (continue) 정해진 횟수만큼 반복해서 실행시키기</vt:lpstr>
      <vt:lpstr>03-5.  for.. in 과 range의 조합</vt:lpstr>
      <vt:lpstr>03-5. (continue) for.. in 과 range의 조합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2018-11-30T02:40:23Z</dcterms:modified>
</cp:coreProperties>
</file>