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78" r:id="rId4"/>
    <p:sldId id="274" r:id="rId5"/>
    <p:sldId id="279" r:id="rId6"/>
    <p:sldId id="275" r:id="rId7"/>
    <p:sldId id="280" r:id="rId8"/>
    <p:sldId id="276" r:id="rId9"/>
    <p:sldId id="277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923761-28DE-4526-98FF-584BA5B3F868}" v="77" dt="2018-11-30T01:36:21.168"/>
    <p1510:client id="{32AEE821-C37A-4698-B1DF-D1D2334CD445}" v="76" dt="2018-11-30T04:57:35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32AEE821-C37A-4698-B1DF-D1D2334CD445}"/>
    <pc:docChg chg="undo custSel addSld delSld modSld">
      <pc:chgData name="성우 윤" userId="dc19f516f51e2e25" providerId="LiveId" clId="{32AEE821-C37A-4698-B1DF-D1D2334CD445}" dt="2018-11-30T04:57:45.013" v="688" actId="2710"/>
      <pc:docMkLst>
        <pc:docMk/>
      </pc:docMkLst>
      <pc:sldChg chg="modSp">
        <pc:chgData name="성우 윤" userId="dc19f516f51e2e25" providerId="LiveId" clId="{32AEE821-C37A-4698-B1DF-D1D2334CD445}" dt="2018-11-30T04:43:35.921" v="50" actId="20577"/>
        <pc:sldMkLst>
          <pc:docMk/>
          <pc:sldMk cId="1180851756" sldId="256"/>
        </pc:sldMkLst>
        <pc:spChg chg="mod">
          <ac:chgData name="성우 윤" userId="dc19f516f51e2e25" providerId="LiveId" clId="{32AEE821-C37A-4698-B1DF-D1D2334CD445}" dt="2018-11-30T04:43:35.921" v="50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AEE821-C37A-4698-B1DF-D1D2334CD445}" dt="2018-11-30T04:48:02.663" v="471" actId="207"/>
        <pc:sldMkLst>
          <pc:docMk/>
          <pc:sldMk cId="4064491734" sldId="262"/>
        </pc:sldMkLst>
        <pc:spChg chg="mod">
          <ac:chgData name="성우 윤" userId="dc19f516f51e2e25" providerId="LiveId" clId="{32AEE821-C37A-4698-B1DF-D1D2334CD445}" dt="2018-11-30T04:44:13.059" v="119" actId="6549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32AEE821-C37A-4698-B1DF-D1D2334CD445}" dt="2018-11-30T04:43:48.105" v="60" actId="478"/>
          <ac:spMkLst>
            <pc:docMk/>
            <pc:sldMk cId="4064491734" sldId="262"/>
            <ac:spMk id="3" creationId="{CB112915-C5D8-42F7-9846-B22527BEE131}"/>
          </ac:spMkLst>
        </pc:spChg>
        <pc:spChg chg="add del mod">
          <ac:chgData name="성우 윤" userId="dc19f516f51e2e25" providerId="LiveId" clId="{32AEE821-C37A-4698-B1DF-D1D2334CD445}" dt="2018-11-30T04:47:03.912" v="308" actId="478"/>
          <ac:spMkLst>
            <pc:docMk/>
            <pc:sldMk cId="4064491734" sldId="262"/>
            <ac:spMk id="5" creationId="{A9A46222-D4A0-42C1-BA96-C7355A2F215B}"/>
          </ac:spMkLst>
        </pc:spChg>
        <pc:spChg chg="add mod">
          <ac:chgData name="성우 윤" userId="dc19f516f51e2e25" providerId="LiveId" clId="{32AEE821-C37A-4698-B1DF-D1D2334CD445}" dt="2018-11-30T04:47:59.807" v="470" actId="207"/>
          <ac:spMkLst>
            <pc:docMk/>
            <pc:sldMk cId="4064491734" sldId="262"/>
            <ac:spMk id="6" creationId="{505E7B71-AE1B-4B8E-86D1-D46E59E2980C}"/>
          </ac:spMkLst>
        </pc:spChg>
        <pc:spChg chg="add mod">
          <ac:chgData name="성우 윤" userId="dc19f516f51e2e25" providerId="LiveId" clId="{32AEE821-C37A-4698-B1DF-D1D2334CD445}" dt="2018-11-30T04:48:02.663" v="471" actId="207"/>
          <ac:spMkLst>
            <pc:docMk/>
            <pc:sldMk cId="4064491734" sldId="262"/>
            <ac:spMk id="7" creationId="{949A553F-11A6-4622-A4DD-1B5E6410D380}"/>
          </ac:spMkLst>
        </pc:spChg>
        <pc:picChg chg="del">
          <ac:chgData name="성우 윤" userId="dc19f516f51e2e25" providerId="LiveId" clId="{32AEE821-C37A-4698-B1DF-D1D2334CD445}" dt="2018-11-30T04:43:48.105" v="60" actId="478"/>
          <ac:picMkLst>
            <pc:docMk/>
            <pc:sldMk cId="4064491734" sldId="262"/>
            <ac:picMk id="4" creationId="{433B75D2-F2F3-4A31-83B1-47D596F9CA05}"/>
          </ac:picMkLst>
        </pc:picChg>
      </pc:sldChg>
      <pc:sldChg chg="del">
        <pc:chgData name="성우 윤" userId="dc19f516f51e2e25" providerId="LiveId" clId="{32AEE821-C37A-4698-B1DF-D1D2334CD445}" dt="2018-11-30T04:43:38.724" v="52" actId="2696"/>
        <pc:sldMkLst>
          <pc:docMk/>
          <pc:sldMk cId="50289125" sldId="274"/>
        </pc:sldMkLst>
      </pc:sldChg>
      <pc:sldChg chg="addSp delSp modSp add">
        <pc:chgData name="성우 윤" userId="dc19f516f51e2e25" providerId="LiveId" clId="{32AEE821-C37A-4698-B1DF-D1D2334CD445}" dt="2018-11-30T04:50:45.871" v="531" actId="478"/>
        <pc:sldMkLst>
          <pc:docMk/>
          <pc:sldMk cId="1973540107" sldId="274"/>
        </pc:sldMkLst>
        <pc:spChg chg="mod">
          <ac:chgData name="성우 윤" userId="dc19f516f51e2e25" providerId="LiveId" clId="{32AEE821-C37A-4698-B1DF-D1D2334CD445}" dt="2018-11-30T04:45:57.786" v="284" actId="20577"/>
          <ac:spMkLst>
            <pc:docMk/>
            <pc:sldMk cId="1973540107" sldId="274"/>
            <ac:spMk id="2" creationId="{0D8E2EAE-BCF9-4C10-A215-20999C2C0AF5}"/>
          </ac:spMkLst>
        </pc:spChg>
        <pc:spChg chg="add mod">
          <ac:chgData name="성우 윤" userId="dc19f516f51e2e25" providerId="LiveId" clId="{32AEE821-C37A-4698-B1DF-D1D2334CD445}" dt="2018-11-30T04:49:44.442" v="510" actId="207"/>
          <ac:spMkLst>
            <pc:docMk/>
            <pc:sldMk cId="1973540107" sldId="274"/>
            <ac:spMk id="3" creationId="{AD0AF4C5-D55F-466C-9498-643767D45E63}"/>
          </ac:spMkLst>
        </pc:spChg>
        <pc:spChg chg="add del mod">
          <ac:chgData name="성우 윤" userId="dc19f516f51e2e25" providerId="LiveId" clId="{32AEE821-C37A-4698-B1DF-D1D2334CD445}" dt="2018-11-30T04:50:45.871" v="531" actId="478"/>
          <ac:spMkLst>
            <pc:docMk/>
            <pc:sldMk cId="1973540107" sldId="274"/>
            <ac:spMk id="4" creationId="{0B20C478-B39E-4C07-800C-B0B56B17E44C}"/>
          </ac:spMkLst>
        </pc:spChg>
      </pc:sldChg>
      <pc:sldChg chg="addSp modSp add">
        <pc:chgData name="성우 윤" userId="dc19f516f51e2e25" providerId="LiveId" clId="{32AEE821-C37A-4698-B1DF-D1D2334CD445}" dt="2018-11-30T04:55:52.864" v="662" actId="1036"/>
        <pc:sldMkLst>
          <pc:docMk/>
          <pc:sldMk cId="1250459494" sldId="275"/>
        </pc:sldMkLst>
        <pc:spChg chg="mod">
          <ac:chgData name="성우 윤" userId="dc19f516f51e2e25" providerId="LiveId" clId="{32AEE821-C37A-4698-B1DF-D1D2334CD445}" dt="2018-11-30T04:45:48.570" v="279" actId="6549"/>
          <ac:spMkLst>
            <pc:docMk/>
            <pc:sldMk cId="1250459494" sldId="275"/>
            <ac:spMk id="2" creationId="{0D8E2EAE-BCF9-4C10-A215-20999C2C0AF5}"/>
          </ac:spMkLst>
        </pc:spChg>
        <pc:spChg chg="add mod">
          <ac:chgData name="성우 윤" userId="dc19f516f51e2e25" providerId="LiveId" clId="{32AEE821-C37A-4698-B1DF-D1D2334CD445}" dt="2018-11-30T04:55:42.911" v="652" actId="207"/>
          <ac:spMkLst>
            <pc:docMk/>
            <pc:sldMk cId="1250459494" sldId="275"/>
            <ac:spMk id="3" creationId="{5022C6F6-DE06-41CE-8A91-87B5159E804C}"/>
          </ac:spMkLst>
        </pc:spChg>
        <pc:spChg chg="add mod">
          <ac:chgData name="성우 윤" userId="dc19f516f51e2e25" providerId="LiveId" clId="{32AEE821-C37A-4698-B1DF-D1D2334CD445}" dt="2018-11-30T04:55:44.974" v="653" actId="207"/>
          <ac:spMkLst>
            <pc:docMk/>
            <pc:sldMk cId="1250459494" sldId="275"/>
            <ac:spMk id="4" creationId="{8FA1F9DF-26AA-4CF1-A96A-71B47ED42255}"/>
          </ac:spMkLst>
        </pc:spChg>
        <pc:spChg chg="add mod">
          <ac:chgData name="성우 윤" userId="dc19f516f51e2e25" providerId="LiveId" clId="{32AEE821-C37A-4698-B1DF-D1D2334CD445}" dt="2018-11-30T04:55:52.864" v="662" actId="1036"/>
          <ac:spMkLst>
            <pc:docMk/>
            <pc:sldMk cId="1250459494" sldId="275"/>
            <ac:spMk id="5" creationId="{ADE8FC8B-B0EB-4283-B044-3C1F0A2E787A}"/>
          </ac:spMkLst>
        </pc:spChg>
      </pc:sldChg>
      <pc:sldChg chg="del">
        <pc:chgData name="성우 윤" userId="dc19f516f51e2e25" providerId="LiveId" clId="{32AEE821-C37A-4698-B1DF-D1D2334CD445}" dt="2018-11-30T04:43:40.298" v="54" actId="2696"/>
        <pc:sldMkLst>
          <pc:docMk/>
          <pc:sldMk cId="1909115345" sldId="275"/>
        </pc:sldMkLst>
      </pc:sldChg>
      <pc:sldChg chg="addSp modSp add">
        <pc:chgData name="성우 윤" userId="dc19f516f51e2e25" providerId="LiveId" clId="{32AEE821-C37A-4698-B1DF-D1D2334CD445}" dt="2018-11-30T04:57:13.908" v="685" actId="207"/>
        <pc:sldMkLst>
          <pc:docMk/>
          <pc:sldMk cId="1504404574" sldId="276"/>
        </pc:sldMkLst>
        <pc:spChg chg="mod">
          <ac:chgData name="성우 윤" userId="dc19f516f51e2e25" providerId="LiveId" clId="{32AEE821-C37A-4698-B1DF-D1D2334CD445}" dt="2018-11-30T04:45:38.265" v="274" actId="20577"/>
          <ac:spMkLst>
            <pc:docMk/>
            <pc:sldMk cId="1504404574" sldId="276"/>
            <ac:spMk id="2" creationId="{0D8E2EAE-BCF9-4C10-A215-20999C2C0AF5}"/>
          </ac:spMkLst>
        </pc:spChg>
        <pc:spChg chg="add mod">
          <ac:chgData name="성우 윤" userId="dc19f516f51e2e25" providerId="LiveId" clId="{32AEE821-C37A-4698-B1DF-D1D2334CD445}" dt="2018-11-30T04:57:13.908" v="685" actId="207"/>
          <ac:spMkLst>
            <pc:docMk/>
            <pc:sldMk cId="1504404574" sldId="276"/>
            <ac:spMk id="3" creationId="{E74C5836-6CDA-469B-BF39-0BCE313BD0A6}"/>
          </ac:spMkLst>
        </pc:spChg>
        <pc:spChg chg="add mod">
          <ac:chgData name="성우 윤" userId="dc19f516f51e2e25" providerId="LiveId" clId="{32AEE821-C37A-4698-B1DF-D1D2334CD445}" dt="2018-11-30T04:57:08.077" v="683" actId="20577"/>
          <ac:spMkLst>
            <pc:docMk/>
            <pc:sldMk cId="1504404574" sldId="276"/>
            <ac:spMk id="4" creationId="{89C0A29F-58D9-4534-A0F9-BE2C5675B507}"/>
          </ac:spMkLst>
        </pc:spChg>
        <pc:spChg chg="add mod">
          <ac:chgData name="성우 윤" userId="dc19f516f51e2e25" providerId="LiveId" clId="{32AEE821-C37A-4698-B1DF-D1D2334CD445}" dt="2018-11-30T04:57:09.027" v="684" actId="20577"/>
          <ac:spMkLst>
            <pc:docMk/>
            <pc:sldMk cId="1504404574" sldId="276"/>
            <ac:spMk id="5" creationId="{B3E2B750-9548-4ED7-9B84-B93589C6CA22}"/>
          </ac:spMkLst>
        </pc:spChg>
      </pc:sldChg>
      <pc:sldChg chg="del">
        <pc:chgData name="성우 윤" userId="dc19f516f51e2e25" providerId="LiveId" clId="{32AEE821-C37A-4698-B1DF-D1D2334CD445}" dt="2018-11-30T04:43:42.133" v="56" actId="2696"/>
        <pc:sldMkLst>
          <pc:docMk/>
          <pc:sldMk cId="2900375973" sldId="276"/>
        </pc:sldMkLst>
      </pc:sldChg>
      <pc:sldChg chg="addSp modSp add">
        <pc:chgData name="성우 윤" userId="dc19f516f51e2e25" providerId="LiveId" clId="{32AEE821-C37A-4698-B1DF-D1D2334CD445}" dt="2018-11-30T04:57:45.013" v="688" actId="2710"/>
        <pc:sldMkLst>
          <pc:docMk/>
          <pc:sldMk cId="215841382" sldId="277"/>
        </pc:sldMkLst>
        <pc:spChg chg="mod">
          <ac:chgData name="성우 윤" userId="dc19f516f51e2e25" providerId="LiveId" clId="{32AEE821-C37A-4698-B1DF-D1D2334CD445}" dt="2018-11-30T04:46:10.347" v="298"/>
          <ac:spMkLst>
            <pc:docMk/>
            <pc:sldMk cId="215841382" sldId="277"/>
            <ac:spMk id="2" creationId="{0D8E2EAE-BCF9-4C10-A215-20999C2C0AF5}"/>
          </ac:spMkLst>
        </pc:spChg>
        <pc:spChg chg="add mod">
          <ac:chgData name="성우 윤" userId="dc19f516f51e2e25" providerId="LiveId" clId="{32AEE821-C37A-4698-B1DF-D1D2334CD445}" dt="2018-11-30T04:57:45.013" v="688" actId="2710"/>
          <ac:spMkLst>
            <pc:docMk/>
            <pc:sldMk cId="215841382" sldId="277"/>
            <ac:spMk id="3" creationId="{EC842AD0-2707-49CB-912A-432049306ABA}"/>
          </ac:spMkLst>
        </pc:spChg>
      </pc:sldChg>
      <pc:sldChg chg="del">
        <pc:chgData name="성우 윤" userId="dc19f516f51e2e25" providerId="LiveId" clId="{32AEE821-C37A-4698-B1DF-D1D2334CD445}" dt="2018-11-30T04:43:43.864" v="58" actId="2696"/>
        <pc:sldMkLst>
          <pc:docMk/>
          <pc:sldMk cId="343900457" sldId="277"/>
        </pc:sldMkLst>
      </pc:sldChg>
      <pc:sldChg chg="del">
        <pc:chgData name="성우 윤" userId="dc19f516f51e2e25" providerId="LiveId" clId="{32AEE821-C37A-4698-B1DF-D1D2334CD445}" dt="2018-11-30T04:43:37.954" v="51" actId="2696"/>
        <pc:sldMkLst>
          <pc:docMk/>
          <pc:sldMk cId="606621144" sldId="278"/>
        </pc:sldMkLst>
      </pc:sldChg>
      <pc:sldChg chg="addSp delSp modSp add">
        <pc:chgData name="성우 윤" userId="dc19f516f51e2e25" providerId="LiveId" clId="{32AEE821-C37A-4698-B1DF-D1D2334CD445}" dt="2018-11-30T04:48:36.666" v="492" actId="2710"/>
        <pc:sldMkLst>
          <pc:docMk/>
          <pc:sldMk cId="4073485409" sldId="278"/>
        </pc:sldMkLst>
        <pc:spChg chg="mod">
          <ac:chgData name="성우 윤" userId="dc19f516f51e2e25" providerId="LiveId" clId="{32AEE821-C37A-4698-B1DF-D1D2334CD445}" dt="2018-11-30T04:48:24.281" v="487" actId="255"/>
          <ac:spMkLst>
            <pc:docMk/>
            <pc:sldMk cId="4073485409" sldId="278"/>
            <ac:spMk id="2" creationId="{0D8E2EAE-BCF9-4C10-A215-20999C2C0AF5}"/>
          </ac:spMkLst>
        </pc:spChg>
        <pc:spChg chg="add mod">
          <ac:chgData name="성우 윤" userId="dc19f516f51e2e25" providerId="LiveId" clId="{32AEE821-C37A-4698-B1DF-D1D2334CD445}" dt="2018-11-30T04:48:36.666" v="492" actId="2710"/>
          <ac:spMkLst>
            <pc:docMk/>
            <pc:sldMk cId="4073485409" sldId="278"/>
            <ac:spMk id="3" creationId="{19520590-CD9B-485F-B640-3DEF13F12DF9}"/>
          </ac:spMkLst>
        </pc:spChg>
        <pc:spChg chg="del mod">
          <ac:chgData name="성우 윤" userId="dc19f516f51e2e25" providerId="LiveId" clId="{32AEE821-C37A-4698-B1DF-D1D2334CD445}" dt="2018-11-30T04:48:26.956" v="489" actId="478"/>
          <ac:spMkLst>
            <pc:docMk/>
            <pc:sldMk cId="4073485409" sldId="278"/>
            <ac:spMk id="6" creationId="{505E7B71-AE1B-4B8E-86D1-D46E59E2980C}"/>
          </ac:spMkLst>
        </pc:spChg>
        <pc:spChg chg="del mod">
          <ac:chgData name="성우 윤" userId="dc19f516f51e2e25" providerId="LiveId" clId="{32AEE821-C37A-4698-B1DF-D1D2334CD445}" dt="2018-11-30T04:48:26.956" v="489" actId="478"/>
          <ac:spMkLst>
            <pc:docMk/>
            <pc:sldMk cId="4073485409" sldId="278"/>
            <ac:spMk id="7" creationId="{949A553F-11A6-4622-A4DD-1B5E6410D380}"/>
          </ac:spMkLst>
        </pc:spChg>
      </pc:sldChg>
      <pc:sldChg chg="addSp modSp add">
        <pc:chgData name="성우 윤" userId="dc19f516f51e2e25" providerId="LiveId" clId="{32AEE821-C37A-4698-B1DF-D1D2334CD445}" dt="2018-11-30T04:52:06.975" v="583" actId="207"/>
        <pc:sldMkLst>
          <pc:docMk/>
          <pc:sldMk cId="799006903" sldId="279"/>
        </pc:sldMkLst>
        <pc:spChg chg="mod">
          <ac:chgData name="성우 윤" userId="dc19f516f51e2e25" providerId="LiveId" clId="{32AEE821-C37A-4698-B1DF-D1D2334CD445}" dt="2018-11-30T04:49:11.250" v="504" actId="255"/>
          <ac:spMkLst>
            <pc:docMk/>
            <pc:sldMk cId="799006903" sldId="279"/>
            <ac:spMk id="2" creationId="{0D8E2EAE-BCF9-4C10-A215-20999C2C0AF5}"/>
          </ac:spMkLst>
        </pc:spChg>
        <pc:spChg chg="add mod">
          <ac:chgData name="성우 윤" userId="dc19f516f51e2e25" providerId="LiveId" clId="{32AEE821-C37A-4698-B1DF-D1D2334CD445}" dt="2018-11-30T04:51:50.927" v="574" actId="1076"/>
          <ac:spMkLst>
            <pc:docMk/>
            <pc:sldMk cId="799006903" sldId="279"/>
            <ac:spMk id="3" creationId="{120A9C52-DBBD-4D76-BACA-08D9055EE892}"/>
          </ac:spMkLst>
        </pc:spChg>
        <pc:spChg chg="add mod">
          <ac:chgData name="성우 윤" userId="dc19f516f51e2e25" providerId="LiveId" clId="{32AEE821-C37A-4698-B1DF-D1D2334CD445}" dt="2018-11-30T04:51:59.287" v="580" actId="207"/>
          <ac:spMkLst>
            <pc:docMk/>
            <pc:sldMk cId="799006903" sldId="279"/>
            <ac:spMk id="4" creationId="{E3C42B71-288F-4426-BAA5-E165AE7CEF91}"/>
          </ac:spMkLst>
        </pc:spChg>
        <pc:spChg chg="add mod">
          <ac:chgData name="성우 윤" userId="dc19f516f51e2e25" providerId="LiveId" clId="{32AEE821-C37A-4698-B1DF-D1D2334CD445}" dt="2018-11-30T04:52:01.748" v="581" actId="207"/>
          <ac:spMkLst>
            <pc:docMk/>
            <pc:sldMk cId="799006903" sldId="279"/>
            <ac:spMk id="5" creationId="{872E9DB6-7CB6-4018-B32A-F7E797953373}"/>
          </ac:spMkLst>
        </pc:spChg>
        <pc:spChg chg="add mod">
          <ac:chgData name="성우 윤" userId="dc19f516f51e2e25" providerId="LiveId" clId="{32AEE821-C37A-4698-B1DF-D1D2334CD445}" dt="2018-11-30T04:52:06.975" v="583" actId="207"/>
          <ac:spMkLst>
            <pc:docMk/>
            <pc:sldMk cId="799006903" sldId="279"/>
            <ac:spMk id="6" creationId="{ECF8B8CD-3B4A-4853-AC6F-DDFD58B09A1E}"/>
          </ac:spMkLst>
        </pc:spChg>
      </pc:sldChg>
      <pc:sldChg chg="del">
        <pc:chgData name="성우 윤" userId="dc19f516f51e2e25" providerId="LiveId" clId="{32AEE821-C37A-4698-B1DF-D1D2334CD445}" dt="2018-11-30T04:43:42.962" v="57" actId="2696"/>
        <pc:sldMkLst>
          <pc:docMk/>
          <pc:sldMk cId="3422462412" sldId="279"/>
        </pc:sldMkLst>
      </pc:sldChg>
      <pc:sldChg chg="del">
        <pc:chgData name="성우 윤" userId="dc19f516f51e2e25" providerId="LiveId" clId="{32AEE821-C37A-4698-B1DF-D1D2334CD445}" dt="2018-11-30T04:43:44.728" v="59" actId="2696"/>
        <pc:sldMkLst>
          <pc:docMk/>
          <pc:sldMk cId="64233666" sldId="280"/>
        </pc:sldMkLst>
      </pc:sldChg>
      <pc:sldChg chg="addSp modSp add">
        <pc:chgData name="성우 윤" userId="dc19f516f51e2e25" providerId="LiveId" clId="{32AEE821-C37A-4698-B1DF-D1D2334CD445}" dt="2018-11-30T04:56:04.016" v="671" actId="1036"/>
        <pc:sldMkLst>
          <pc:docMk/>
          <pc:sldMk cId="3186859344" sldId="280"/>
        </pc:sldMkLst>
        <pc:spChg chg="mod">
          <ac:chgData name="성우 윤" userId="dc19f516f51e2e25" providerId="LiveId" clId="{32AEE821-C37A-4698-B1DF-D1D2334CD445}" dt="2018-11-30T04:52:47.362" v="595" actId="255"/>
          <ac:spMkLst>
            <pc:docMk/>
            <pc:sldMk cId="3186859344" sldId="280"/>
            <ac:spMk id="2" creationId="{0D8E2EAE-BCF9-4C10-A215-20999C2C0AF5}"/>
          </ac:spMkLst>
        </pc:spChg>
        <pc:spChg chg="add mod">
          <ac:chgData name="성우 윤" userId="dc19f516f51e2e25" providerId="LiveId" clId="{32AEE821-C37A-4698-B1DF-D1D2334CD445}" dt="2018-11-30T04:55:56.172" v="663" actId="207"/>
          <ac:spMkLst>
            <pc:docMk/>
            <pc:sldMk cId="3186859344" sldId="280"/>
            <ac:spMk id="3" creationId="{5DDA114E-02A8-4E70-8513-3CA836DFF07E}"/>
          </ac:spMkLst>
        </pc:spChg>
        <pc:spChg chg="add mod">
          <ac:chgData name="성우 윤" userId="dc19f516f51e2e25" providerId="LiveId" clId="{32AEE821-C37A-4698-B1DF-D1D2334CD445}" dt="2018-11-30T04:56:04.016" v="671" actId="1036"/>
          <ac:spMkLst>
            <pc:docMk/>
            <pc:sldMk cId="3186859344" sldId="280"/>
            <ac:spMk id="4" creationId="{D9AD2BB8-9461-46E4-926B-567F9FB0E347}"/>
          </ac:spMkLst>
        </pc:spChg>
      </pc:sldChg>
      <pc:sldChg chg="del">
        <pc:chgData name="성우 윤" userId="dc19f516f51e2e25" providerId="LiveId" clId="{32AEE821-C37A-4698-B1DF-D1D2334CD445}" dt="2018-11-30T04:43:41.156" v="55" actId="2696"/>
        <pc:sldMkLst>
          <pc:docMk/>
          <pc:sldMk cId="1778019155" sldId="281"/>
        </pc:sldMkLst>
      </pc:sldChg>
      <pc:sldChg chg="del">
        <pc:chgData name="성우 윤" userId="dc19f516f51e2e25" providerId="LiveId" clId="{32AEE821-C37A-4698-B1DF-D1D2334CD445}" dt="2018-11-30T04:43:39.472" v="53" actId="2696"/>
        <pc:sldMkLst>
          <pc:docMk/>
          <pc:sldMk cId="3582030799" sldId="282"/>
        </pc:sldMkLst>
      </pc:sldChg>
    </pc:docChg>
  </pc:docChgLst>
  <pc:docChgLst>
    <pc:chgData name="성우 윤" userId="dc19f516f51e2e25" providerId="LiveId" clId="{D7651D45-D96B-40A6-83F4-70071EDCB387}"/>
    <pc:docChg chg="undo custSel mod addSld delSld modSld sldOrd">
      <pc:chgData name="성우 윤" userId="dc19f516f51e2e25" providerId="LiveId" clId="{D7651D45-D96B-40A6-83F4-70071EDCB387}" dt="2018-11-27T05:29:54.954" v="1325" actId="20577"/>
      <pc:docMkLst>
        <pc:docMk/>
      </pc:docMkLst>
      <pc:sldChg chg="modSp">
        <pc:chgData name="성우 윤" userId="dc19f516f51e2e25" providerId="LiveId" clId="{D7651D45-D96B-40A6-83F4-70071EDCB387}" dt="2018-11-26T07:28:24.715" v="1" actId="20577"/>
        <pc:sldMkLst>
          <pc:docMk/>
          <pc:sldMk cId="1180851756" sldId="256"/>
        </pc:sldMkLst>
        <pc:spChg chg="mod">
          <ac:chgData name="성우 윤" userId="dc19f516f51e2e25" providerId="LiveId" clId="{D7651D45-D96B-40A6-83F4-70071EDCB387}" dt="2018-11-26T07:28:24.715" v="1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D7651D45-D96B-40A6-83F4-70071EDCB387}" dt="2018-11-26T07:47:46.363" v="491" actId="14100"/>
        <pc:sldMkLst>
          <pc:docMk/>
          <pc:sldMk cId="4064491734" sldId="262"/>
        </pc:sldMkLst>
        <pc:spChg chg="mod">
          <ac:chgData name="성우 윤" userId="dc19f516f51e2e25" providerId="LiveId" clId="{D7651D45-D96B-40A6-83F4-70071EDCB387}" dt="2018-11-26T07:30:23.360" v="80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34:25.669" v="406" actId="478"/>
          <ac:spMkLst>
            <pc:docMk/>
            <pc:sldMk cId="4064491734" sldId="262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34:27.325" v="407" actId="478"/>
          <ac:spMkLst>
            <pc:docMk/>
            <pc:sldMk cId="4064491734" sldId="262"/>
            <ac:spMk id="5" creationId="{582D1931-FA57-4357-895E-0A4DED995067}"/>
          </ac:spMkLst>
        </pc:spChg>
        <pc:spChg chg="add del mod">
          <ac:chgData name="성우 윤" userId="dc19f516f51e2e25" providerId="LiveId" clId="{D7651D45-D96B-40A6-83F4-70071EDCB387}" dt="2018-11-26T07:38:53.646" v="428" actId="478"/>
          <ac:spMkLst>
            <pc:docMk/>
            <pc:sldMk cId="4064491734" sldId="262"/>
            <ac:spMk id="6" creationId="{60F8EA5F-05E2-4BB3-8D36-19D6C2C05F0A}"/>
          </ac:spMkLst>
        </pc:spChg>
        <pc:spChg chg="add mod">
          <ac:chgData name="성우 윤" userId="dc19f516f51e2e25" providerId="LiveId" clId="{D7651D45-D96B-40A6-83F4-70071EDCB387}" dt="2018-11-26T07:47:46.363" v="491" actId="14100"/>
          <ac:spMkLst>
            <pc:docMk/>
            <pc:sldMk cId="4064491734" sldId="262"/>
            <ac:spMk id="7" creationId="{7871433A-8A2F-4E04-BB39-B4AEFB9847AF}"/>
          </ac:spMkLst>
        </pc:spChg>
        <pc:spChg chg="add del mod">
          <ac:chgData name="성우 윤" userId="dc19f516f51e2e25" providerId="LiveId" clId="{D7651D45-D96B-40A6-83F4-70071EDCB387}" dt="2018-11-26T07:40:58.599" v="440" actId="478"/>
          <ac:spMkLst>
            <pc:docMk/>
            <pc:sldMk cId="4064491734" sldId="262"/>
            <ac:spMk id="8" creationId="{CF392E7D-C885-4ABC-B4B0-E951AE05796B}"/>
          </ac:spMkLst>
        </pc:spChg>
        <pc:picChg chg="add del mod">
          <ac:chgData name="성우 윤" userId="dc19f516f51e2e25" providerId="LiveId" clId="{D7651D45-D96B-40A6-83F4-70071EDCB387}" dt="2018-11-26T07:42:51.146" v="474" actId="478"/>
          <ac:picMkLst>
            <pc:docMk/>
            <pc:sldMk cId="4064491734" sldId="262"/>
            <ac:picMk id="9" creationId="{2C105514-5EC8-4FED-BF02-2E2D0B06E223}"/>
          </ac:picMkLst>
        </pc:picChg>
      </pc:sldChg>
    </pc:docChg>
  </pc:docChgLst>
  <pc:docChgLst>
    <pc:chgData name="성우 윤" userId="dc19f516f51e2e25" providerId="LiveId" clId="{E3923761-28DE-4526-98FF-584BA5B3F868}"/>
    <pc:docChg chg="undo custSel addSld delSld modSld">
      <pc:chgData name="성우 윤" userId="dc19f516f51e2e25" providerId="LiveId" clId="{E3923761-28DE-4526-98FF-584BA5B3F868}" dt="2018-11-30T02:40:13.995" v="814" actId="478"/>
      <pc:docMkLst>
        <pc:docMk/>
      </pc:docMkLst>
      <pc:sldChg chg="modSp">
        <pc:chgData name="성우 윤" userId="dc19f516f51e2e25" providerId="LiveId" clId="{E3923761-28DE-4526-98FF-584BA5B3F868}" dt="2018-11-27T06:23:23.362" v="85" actId="14100"/>
        <pc:sldMkLst>
          <pc:docMk/>
          <pc:sldMk cId="1180851756" sldId="256"/>
        </pc:sldMkLst>
        <pc:spChg chg="mod">
          <ac:chgData name="성우 윤" userId="dc19f516f51e2e25" providerId="LiveId" clId="{E3923761-28DE-4526-98FF-584BA5B3F868}" dt="2018-11-27T06:23:23.362" v="85" actId="14100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E3923761-28DE-4526-98FF-584BA5B3F868}" dt="2018-11-27T06:28:20.166" v="413" actId="1076"/>
        <pc:sldMkLst>
          <pc:docMk/>
          <pc:sldMk cId="4064491734" sldId="262"/>
        </pc:sldMkLst>
        <pc:spChg chg="mod">
          <ac:chgData name="성우 윤" userId="dc19f516f51e2e25" providerId="LiveId" clId="{E3923761-28DE-4526-98FF-584BA5B3F868}" dt="2018-11-27T06:24:12.644" v="1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27:44.272" v="410" actId="207"/>
          <ac:spMkLst>
            <pc:docMk/>
            <pc:sldMk cId="4064491734" sldId="262"/>
            <ac:spMk id="3" creationId="{CB112915-C5D8-42F7-9846-B22527BEE131}"/>
          </ac:spMkLst>
        </pc:spChg>
        <pc:spChg chg="del">
          <ac:chgData name="성우 윤" userId="dc19f516f51e2e25" providerId="LiveId" clId="{E3923761-28DE-4526-98FF-584BA5B3F868}" dt="2018-11-27T06:23:44.069" v="97" actId="478"/>
          <ac:spMkLst>
            <pc:docMk/>
            <pc:sldMk cId="4064491734" sldId="262"/>
            <ac:spMk id="7" creationId="{7871433A-8A2F-4E04-BB39-B4AEFB9847AF}"/>
          </ac:spMkLst>
        </pc:spChg>
        <pc:picChg chg="add mod">
          <ac:chgData name="성우 윤" userId="dc19f516f51e2e25" providerId="LiveId" clId="{E3923761-28DE-4526-98FF-584BA5B3F868}" dt="2018-11-27T06:28:20.166" v="413" actId="1076"/>
          <ac:picMkLst>
            <pc:docMk/>
            <pc:sldMk cId="4064491734" sldId="262"/>
            <ac:picMk id="4" creationId="{433B75D2-F2F3-4A31-83B1-47D596F9CA05}"/>
          </ac:picMkLst>
        </pc:picChg>
      </pc:sldChg>
      <pc:sldChg chg="addSp delSp modSp add">
        <pc:chgData name="성우 윤" userId="dc19f516f51e2e25" providerId="LiveId" clId="{E3923761-28DE-4526-98FF-584BA5B3F868}" dt="2018-11-30T01:36:34.997" v="802" actId="1076"/>
        <pc:sldMkLst>
          <pc:docMk/>
          <pc:sldMk cId="50289125" sldId="274"/>
        </pc:sldMkLst>
        <pc:spChg chg="mod">
          <ac:chgData name="성우 윤" userId="dc19f516f51e2e25" providerId="LiveId" clId="{E3923761-28DE-4526-98FF-584BA5B3F868}" dt="2018-11-27T06:24:40.804" v="202"/>
          <ac:spMkLst>
            <pc:docMk/>
            <pc:sldMk cId="50289125" sldId="274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30T01:36:34.997" v="802" actId="1076"/>
          <ac:spMkLst>
            <pc:docMk/>
            <pc:sldMk cId="50289125" sldId="274"/>
            <ac:spMk id="3" creationId="{1D28389E-DE5C-4CD1-8BF2-E6159D330648}"/>
          </ac:spMkLst>
        </pc:spChg>
        <pc:spChg chg="add del mod">
          <ac:chgData name="성우 윤" userId="dc19f516f51e2e25" providerId="LiveId" clId="{E3923761-28DE-4526-98FF-584BA5B3F868}" dt="2018-11-30T01:36:31.955" v="801" actId="478"/>
          <ac:spMkLst>
            <pc:docMk/>
            <pc:sldMk cId="50289125" sldId="274"/>
            <ac:spMk id="4" creationId="{EEDC019C-B980-4E0E-B4BA-9B3502A77EE6}"/>
          </ac:spMkLst>
        </pc:spChg>
      </pc:sldChg>
      <pc:sldChg chg="addSp delSp modSp add">
        <pc:chgData name="성우 윤" userId="dc19f516f51e2e25" providerId="LiveId" clId="{E3923761-28DE-4526-98FF-584BA5B3F868}" dt="2018-11-30T02:40:13.995" v="814" actId="478"/>
        <pc:sldMkLst>
          <pc:docMk/>
          <pc:sldMk cId="1909115345" sldId="275"/>
        </pc:sldMkLst>
        <pc:spChg chg="mod">
          <ac:chgData name="성우 윤" userId="dc19f516f51e2e25" providerId="LiveId" clId="{E3923761-28DE-4526-98FF-584BA5B3F868}" dt="2018-11-27T06:25:06.351" v="263"/>
          <ac:spMkLst>
            <pc:docMk/>
            <pc:sldMk cId="1909115345" sldId="275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44:53.418" v="520" actId="2710"/>
          <ac:spMkLst>
            <pc:docMk/>
            <pc:sldMk cId="1909115345" sldId="275"/>
            <ac:spMk id="3" creationId="{4165BFA6-C53C-4450-86A5-2F7919A7992B}"/>
          </ac:spMkLst>
        </pc:spChg>
        <pc:spChg chg="add del mod">
          <ac:chgData name="성우 윤" userId="dc19f516f51e2e25" providerId="LiveId" clId="{E3923761-28DE-4526-98FF-584BA5B3F868}" dt="2018-11-30T02:40:13.995" v="814" actId="478"/>
          <ac:spMkLst>
            <pc:docMk/>
            <pc:sldMk cId="1909115345" sldId="275"/>
            <ac:spMk id="4" creationId="{D738F1FA-0DA4-422C-BF84-4AF903BD16D4}"/>
          </ac:spMkLst>
        </pc:spChg>
      </pc:sldChg>
      <pc:sldChg chg="addSp modSp add">
        <pc:chgData name="성우 윤" userId="dc19f516f51e2e25" providerId="LiveId" clId="{E3923761-28DE-4526-98FF-584BA5B3F868}" dt="2018-11-30T01:35:11.204" v="781" actId="1076"/>
        <pc:sldMkLst>
          <pc:docMk/>
          <pc:sldMk cId="2900375973" sldId="276"/>
        </pc:sldMkLst>
        <pc:spChg chg="mod">
          <ac:chgData name="성우 윤" userId="dc19f516f51e2e25" providerId="LiveId" clId="{E3923761-28DE-4526-98FF-584BA5B3F868}" dt="2018-11-27T06:25:36.621" v="334" actId="20577"/>
          <ac:spMkLst>
            <pc:docMk/>
            <pc:sldMk cId="2900375973" sldId="276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46:17.743" v="566" actId="207"/>
          <ac:spMkLst>
            <pc:docMk/>
            <pc:sldMk cId="2900375973" sldId="276"/>
            <ac:spMk id="3" creationId="{A4CAD71C-9248-4688-B4E4-379510F23ED4}"/>
          </ac:spMkLst>
        </pc:spChg>
        <pc:picChg chg="add mod">
          <ac:chgData name="성우 윤" userId="dc19f516f51e2e25" providerId="LiveId" clId="{E3923761-28DE-4526-98FF-584BA5B3F868}" dt="2018-11-30T01:35:11.204" v="781" actId="1076"/>
          <ac:picMkLst>
            <pc:docMk/>
            <pc:sldMk cId="2900375973" sldId="276"/>
            <ac:picMk id="4" creationId="{A7146C22-9230-4E28-B56E-585E2B401046}"/>
          </ac:picMkLst>
        </pc:picChg>
      </pc:sldChg>
      <pc:sldChg chg="delSp modSp add">
        <pc:chgData name="성우 윤" userId="dc19f516f51e2e25" providerId="LiveId" clId="{E3923761-28DE-4526-98FF-584BA5B3F868}" dt="2018-11-30T01:36:04.576" v="797" actId="255"/>
        <pc:sldMkLst>
          <pc:docMk/>
          <pc:sldMk cId="1778019155" sldId="281"/>
        </pc:sldMkLst>
        <pc:spChg chg="mod">
          <ac:chgData name="성우 윤" userId="dc19f516f51e2e25" providerId="LiveId" clId="{E3923761-28DE-4526-98FF-584BA5B3F868}" dt="2018-11-30T01:36:04.576" v="797" actId="255"/>
          <ac:spMkLst>
            <pc:docMk/>
            <pc:sldMk cId="1778019155" sldId="281"/>
            <ac:spMk id="2" creationId="{0D8E2EAE-BCF9-4C10-A215-20999C2C0AF5}"/>
          </ac:spMkLst>
        </pc:spChg>
        <pc:spChg chg="del">
          <ac:chgData name="성우 윤" userId="dc19f516f51e2e25" providerId="LiveId" clId="{E3923761-28DE-4526-98FF-584BA5B3F868}" dt="2018-11-30T01:35:44.880" v="783" actId="478"/>
          <ac:spMkLst>
            <pc:docMk/>
            <pc:sldMk cId="1778019155" sldId="281"/>
            <ac:spMk id="3" creationId="{4165BFA6-C53C-4450-86A5-2F7919A7992B}"/>
          </ac:spMkLst>
        </pc:spChg>
        <pc:spChg chg="mod">
          <ac:chgData name="성우 윤" userId="dc19f516f51e2e25" providerId="LiveId" clId="{E3923761-28DE-4526-98FF-584BA5B3F868}" dt="2018-11-30T01:35:51.931" v="784" actId="1076"/>
          <ac:spMkLst>
            <pc:docMk/>
            <pc:sldMk cId="1778019155" sldId="281"/>
            <ac:spMk id="4" creationId="{D738F1FA-0DA4-422C-BF84-4AF903BD16D4}"/>
          </ac:spMkLst>
        </pc:spChg>
      </pc:sldChg>
      <pc:sldChg chg="add del">
        <pc:chgData name="성우 윤" userId="dc19f516f51e2e25" providerId="LiveId" clId="{E3923761-28DE-4526-98FF-584BA5B3F868}" dt="2018-11-30T01:35:03.792" v="780" actId="2696"/>
        <pc:sldMkLst>
          <pc:docMk/>
          <pc:sldMk cId="2394817151" sldId="281"/>
        </pc:sldMkLst>
      </pc:sldChg>
      <pc:sldChg chg="delSp modSp add">
        <pc:chgData name="성우 윤" userId="dc19f516f51e2e25" providerId="LiveId" clId="{E3923761-28DE-4526-98FF-584BA5B3F868}" dt="2018-11-30T01:36:47.901" v="813" actId="255"/>
        <pc:sldMkLst>
          <pc:docMk/>
          <pc:sldMk cId="3582030799" sldId="282"/>
        </pc:sldMkLst>
        <pc:spChg chg="mod">
          <ac:chgData name="성우 윤" userId="dc19f516f51e2e25" providerId="LiveId" clId="{E3923761-28DE-4526-98FF-584BA5B3F868}" dt="2018-11-30T01:36:47.901" v="813" actId="255"/>
          <ac:spMkLst>
            <pc:docMk/>
            <pc:sldMk cId="3582030799" sldId="282"/>
            <ac:spMk id="2" creationId="{0D8E2EAE-BCF9-4C10-A215-20999C2C0AF5}"/>
          </ac:spMkLst>
        </pc:spChg>
        <pc:spChg chg="del">
          <ac:chgData name="성우 윤" userId="dc19f516f51e2e25" providerId="LiveId" clId="{E3923761-28DE-4526-98FF-584BA5B3F868}" dt="2018-11-30T01:36:24.436" v="799" actId="478"/>
          <ac:spMkLst>
            <pc:docMk/>
            <pc:sldMk cId="3582030799" sldId="282"/>
            <ac:spMk id="3" creationId="{1D28389E-DE5C-4CD1-8BF2-E6159D330648}"/>
          </ac:spMkLst>
        </pc:spChg>
        <pc:spChg chg="mod">
          <ac:chgData name="성우 윤" userId="dc19f516f51e2e25" providerId="LiveId" clId="{E3923761-28DE-4526-98FF-584BA5B3F868}" dt="2018-11-30T01:36:27.719" v="800" actId="1076"/>
          <ac:spMkLst>
            <pc:docMk/>
            <pc:sldMk cId="3582030799" sldId="282"/>
            <ac:spMk id="4" creationId="{EEDC019C-B980-4E0E-B4BA-9B3502A77EE6}"/>
          </ac:spMkLst>
        </pc:spChg>
      </pc:sldChg>
    </pc:docChg>
  </pc:docChgLst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/>
              <a:t>기초편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69378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04. int</a:t>
            </a:r>
            <a:r>
              <a:rPr lang="ko-KR" altLang="en-US" sz="2400" dirty="0">
                <a:solidFill>
                  <a:srgbClr val="8CD6E4"/>
                </a:solidFill>
              </a:rPr>
              <a:t>형 데이터와 </a:t>
            </a:r>
            <a:r>
              <a:rPr lang="en-US" altLang="ko-KR" sz="2400" dirty="0">
                <a:solidFill>
                  <a:srgbClr val="8CD6E4"/>
                </a:solidFill>
              </a:rPr>
              <a:t>float</a:t>
            </a:r>
            <a:r>
              <a:rPr lang="ko-KR" altLang="en-US" sz="2400" dirty="0">
                <a:solidFill>
                  <a:srgbClr val="8CD6E4"/>
                </a:solidFill>
              </a:rPr>
              <a:t>형 데이터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04-1. </a:t>
            </a:r>
            <a:br>
              <a:rPr lang="en-US" altLang="ko-KR" sz="5500" dirty="0"/>
            </a:br>
            <a:r>
              <a:rPr lang="ko-KR" altLang="en-US" dirty="0"/>
              <a:t>정수의 표현과 실수의 표현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5E7B71-AE1B-4B8E-86D1-D46E59E2980C}"/>
              </a:ext>
            </a:extLst>
          </p:cNvPr>
          <p:cNvSpPr/>
          <p:nvPr/>
        </p:nvSpPr>
        <p:spPr>
          <a:xfrm>
            <a:off x="3752676" y="761030"/>
            <a:ext cx="6096000" cy="12955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 = 2   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정수는 정확한 값 저장</a:t>
            </a:r>
            <a:endParaRPr lang="en-US" altLang="ko-K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print(num)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9A553F-11A6-4622-A4DD-1B5E6410D380}"/>
              </a:ext>
            </a:extLst>
          </p:cNvPr>
          <p:cNvSpPr/>
          <p:nvPr/>
        </p:nvSpPr>
        <p:spPr>
          <a:xfrm>
            <a:off x="3752676" y="2724054"/>
            <a:ext cx="6817452" cy="129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 = 1.000000000000001  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실수는 오차가 존재</a:t>
            </a:r>
            <a:endParaRPr lang="en-US" altLang="ko-K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print(num)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1.000000000000001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04-1. </a:t>
            </a:r>
            <a:r>
              <a:rPr lang="en-US" altLang="ko-KR" sz="32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정수의 표현과 실수의 표현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520590-CD9B-485F-B640-3DEF13F12DF9}"/>
              </a:ext>
            </a:extLst>
          </p:cNvPr>
          <p:cNvSpPr/>
          <p:nvPr/>
        </p:nvSpPr>
        <p:spPr>
          <a:xfrm>
            <a:off x="3693952" y="865812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num1 = 1.000000000000001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num2 = 1.1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print(num1 + num2)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2.1000000000000014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48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04-2. </a:t>
            </a:r>
            <a:br>
              <a:rPr lang="en-US" altLang="ko-KR" sz="5500" dirty="0"/>
            </a:br>
            <a:r>
              <a:rPr lang="ko-KR" altLang="en-US" dirty="0"/>
              <a:t>기본적인 </a:t>
            </a:r>
            <a:br>
              <a:rPr lang="en-US" altLang="ko-KR" dirty="0"/>
            </a:br>
            <a:r>
              <a:rPr lang="ko-KR" altLang="en-US" dirty="0"/>
              <a:t>산술 연산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0AF4C5-D55F-466C-9498-643767D45E63}"/>
              </a:ext>
            </a:extLst>
          </p:cNvPr>
          <p:cNvSpPr/>
          <p:nvPr/>
        </p:nvSpPr>
        <p:spPr>
          <a:xfrm>
            <a:off x="3677174" y="681092"/>
            <a:ext cx="6096000" cy="25420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type(3)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&lt;class '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'&gt;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type(3.1)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&lt;class '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latin typeface="Consolas" panose="020B0609020204030204" pitchFamily="49" charset="0"/>
              </a:rPr>
              <a:t>'&gt;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type(3.0)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&lt;class '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latin typeface="Consolas" panose="020B0609020204030204" pitchFamily="49" charset="0"/>
              </a:rPr>
              <a:t>'&gt;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54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04-2. </a:t>
            </a:r>
            <a:r>
              <a:rPr lang="en-US" altLang="ko-KR" sz="3200" dirty="0"/>
              <a:t>(continue)</a:t>
            </a:r>
            <a:br>
              <a:rPr lang="en-US" altLang="ko-KR" sz="3200" dirty="0"/>
            </a:br>
            <a:r>
              <a:rPr lang="ko-KR" altLang="en-US" dirty="0"/>
              <a:t>기본적인 </a:t>
            </a:r>
            <a:br>
              <a:rPr lang="en-US" altLang="ko-KR" dirty="0"/>
            </a:br>
            <a:r>
              <a:rPr lang="ko-KR" altLang="en-US" dirty="0"/>
              <a:t>산술 연산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0A9C52-DBBD-4D76-BACA-08D9055EE892}"/>
              </a:ext>
            </a:extLst>
          </p:cNvPr>
          <p:cNvSpPr/>
          <p:nvPr/>
        </p:nvSpPr>
        <p:spPr>
          <a:xfrm>
            <a:off x="8677015" y="3221009"/>
            <a:ext cx="3059184" cy="2953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YDVYMjOStd125"/>
              </a:rPr>
              <a:t>+ 		</a:t>
            </a:r>
            <a:r>
              <a:rPr lang="ko-KR" altLang="en-US" dirty="0">
                <a:latin typeface="YDVYMjOStd125"/>
              </a:rPr>
              <a:t>덧셈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YDVYMjOStd125"/>
              </a:rPr>
              <a:t>- 		</a:t>
            </a:r>
            <a:r>
              <a:rPr lang="ko-KR" altLang="en-US" dirty="0">
                <a:latin typeface="YDVYMjOStd125"/>
              </a:rPr>
              <a:t>뺄셈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* </a:t>
            </a:r>
            <a:r>
              <a:rPr lang="en-US" altLang="ko-KR" dirty="0">
                <a:latin typeface="YDVYMjOStd125"/>
              </a:rPr>
              <a:t>		</a:t>
            </a:r>
            <a:r>
              <a:rPr lang="ko-KR" altLang="en-US" dirty="0">
                <a:latin typeface="YDVYMjOStd125"/>
              </a:rPr>
              <a:t>곱셈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** </a:t>
            </a:r>
            <a:r>
              <a:rPr lang="en-US" altLang="ko-KR" dirty="0">
                <a:latin typeface="YDVYMjOStd125"/>
              </a:rPr>
              <a:t>		</a:t>
            </a:r>
            <a:r>
              <a:rPr lang="ko-KR" altLang="en-US" dirty="0">
                <a:latin typeface="YDVYMjOStd125"/>
              </a:rPr>
              <a:t>거듭제곱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YDVYMjOStd125"/>
              </a:rPr>
              <a:t>/ 		</a:t>
            </a:r>
            <a:r>
              <a:rPr lang="ko-KR" altLang="en-US" dirty="0">
                <a:latin typeface="YDVYMjOStd125"/>
              </a:rPr>
              <a:t>실수형 나눗셈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YDVYMjOStd125"/>
              </a:rPr>
              <a:t>// 		</a:t>
            </a:r>
            <a:r>
              <a:rPr lang="ko-KR" altLang="en-US" dirty="0">
                <a:latin typeface="YDVYMjOStd125"/>
              </a:rPr>
              <a:t>정수형 나눗셈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YDVYMjOStd125"/>
              </a:rPr>
              <a:t>% 		</a:t>
            </a:r>
            <a:r>
              <a:rPr lang="ko-KR" altLang="en-US" dirty="0">
                <a:latin typeface="YDVYMjOStd125"/>
              </a:rPr>
              <a:t>나머지가 얼마</a:t>
            </a:r>
            <a:r>
              <a:rPr lang="en-US" altLang="ko-KR" dirty="0">
                <a:latin typeface="YDVYMjOStd125"/>
              </a:rPr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42B71-288F-4426-BAA5-E165AE7CEF91}"/>
              </a:ext>
            </a:extLst>
          </p:cNvPr>
          <p:cNvSpPr/>
          <p:nvPr/>
        </p:nvSpPr>
        <p:spPr>
          <a:xfrm>
            <a:off x="3842156" y="764628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3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**</a:t>
            </a:r>
            <a:r>
              <a:rPr lang="en-US" altLang="ko-KR" dirty="0">
                <a:latin typeface="Consolas" panose="020B0609020204030204" pitchFamily="49" charset="0"/>
              </a:rPr>
              <a:t> 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9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2E9DB6-7CB6-4018-B32A-F7E797953373}"/>
              </a:ext>
            </a:extLst>
          </p:cNvPr>
          <p:cNvSpPr/>
          <p:nvPr/>
        </p:nvSpPr>
        <p:spPr>
          <a:xfrm>
            <a:off x="3842156" y="1618290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5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latin typeface="Consolas" panose="020B0609020204030204" pitchFamily="49" charset="0"/>
              </a:rPr>
              <a:t> 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2.5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F8B8CD-3B4A-4853-AC6F-DDFD58B09A1E}"/>
              </a:ext>
            </a:extLst>
          </p:cNvPr>
          <p:cNvSpPr/>
          <p:nvPr/>
        </p:nvSpPr>
        <p:spPr>
          <a:xfrm>
            <a:off x="3842156" y="2471952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5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dirty="0">
                <a:latin typeface="Consolas" panose="020B0609020204030204" pitchFamily="49" charset="0"/>
              </a:rPr>
              <a:t> 2   # </a:t>
            </a:r>
            <a:r>
              <a:rPr lang="ko-KR" altLang="en-US" dirty="0">
                <a:latin typeface="YDVYMjOStd12"/>
              </a:rPr>
              <a:t>나눗셈의 몫을 계산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5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en-US" altLang="ko-KR" dirty="0">
                <a:latin typeface="Consolas" panose="020B0609020204030204" pitchFamily="49" charset="0"/>
              </a:rPr>
              <a:t> 2    # </a:t>
            </a:r>
            <a:r>
              <a:rPr lang="ko-KR" altLang="en-US" dirty="0">
                <a:latin typeface="YDVYMjOStd12"/>
              </a:rPr>
              <a:t>나눗셈의 나머지 계산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00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04-3. </a:t>
            </a:r>
            <a:br>
              <a:rPr lang="en-US" altLang="ko-KR" sz="5500" dirty="0"/>
            </a:br>
            <a:r>
              <a:rPr lang="en-US" altLang="ko-KR" dirty="0"/>
              <a:t>int</a:t>
            </a:r>
            <a:r>
              <a:rPr lang="ko-KR" altLang="en-US" dirty="0"/>
              <a:t>형 변환 </a:t>
            </a:r>
            <a:br>
              <a:rPr lang="en-US" altLang="ko-KR" dirty="0"/>
            </a:br>
            <a:r>
              <a:rPr lang="en-US" altLang="ko-KR" dirty="0"/>
              <a:t>float</a:t>
            </a:r>
            <a:r>
              <a:rPr lang="ko-KR" altLang="en-US" dirty="0"/>
              <a:t>형 변환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22C6F6-DE06-41CE-8A91-87B5159E804C}"/>
              </a:ext>
            </a:extLst>
          </p:cNvPr>
          <p:cNvSpPr/>
          <p:nvPr/>
        </p:nvSpPr>
        <p:spPr>
          <a:xfrm>
            <a:off x="3727508" y="698032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 = 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 =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latin typeface="Consolas" panose="020B0609020204030204" pitchFamily="49" charset="0"/>
              </a:rPr>
              <a:t>(num)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type(num)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&lt;class 'float'&gt;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A1F9DF-26AA-4CF1-A96A-71B47ED42255}"/>
              </a:ext>
            </a:extLst>
          </p:cNvPr>
          <p:cNvSpPr/>
          <p:nvPr/>
        </p:nvSpPr>
        <p:spPr>
          <a:xfrm>
            <a:off x="3727508" y="2585555"/>
            <a:ext cx="6096000" cy="12955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 =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latin typeface="Consolas" panose="020B0609020204030204" pitchFamily="49" charset="0"/>
              </a:rPr>
              <a:t>("3.14")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type(num)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&lt;class 'float'&gt;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E8FC8B-B0EB-4283-B044-3C1F0A2E787A}"/>
              </a:ext>
            </a:extLst>
          </p:cNvPr>
          <p:cNvSpPr/>
          <p:nvPr/>
        </p:nvSpPr>
        <p:spPr>
          <a:xfrm>
            <a:off x="3727508" y="4150021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height =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latin typeface="Consolas" panose="020B0609020204030204" pitchFamily="49" charset="0"/>
              </a:rPr>
              <a:t>(input("</a:t>
            </a:r>
            <a:r>
              <a:rPr lang="ko-KR" altLang="en-US" dirty="0">
                <a:latin typeface="YDVYMjOStd12"/>
              </a:rPr>
              <a:t>키 정보 입력</a:t>
            </a:r>
            <a:r>
              <a:rPr lang="en-US" altLang="ko-KR" dirty="0">
                <a:latin typeface="Consolas" panose="020B0609020204030204" pitchFamily="49" charset="0"/>
              </a:rPr>
              <a:t>: "))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키 정보 입력</a:t>
            </a:r>
            <a:r>
              <a:rPr lang="en-US" altLang="ko-KR" dirty="0">
                <a:latin typeface="Consolas" panose="020B0609020204030204" pitchFamily="49" charset="0"/>
              </a:rPr>
              <a:t>: 165.3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print(height)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165.3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45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04-3. </a:t>
            </a:r>
            <a:r>
              <a:rPr lang="en-US" altLang="ko-KR" sz="32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int</a:t>
            </a:r>
            <a:r>
              <a:rPr lang="ko-KR" altLang="en-US" dirty="0"/>
              <a:t>형 변환 </a:t>
            </a:r>
            <a:br>
              <a:rPr lang="en-US" altLang="ko-KR" dirty="0"/>
            </a:br>
            <a:r>
              <a:rPr lang="en-US" altLang="ko-KR" dirty="0"/>
              <a:t>float</a:t>
            </a:r>
            <a:r>
              <a:rPr lang="ko-KR" altLang="en-US" dirty="0"/>
              <a:t>형 변환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DA114E-02A8-4E70-8513-3CA836DFF07E}"/>
              </a:ext>
            </a:extLst>
          </p:cNvPr>
          <p:cNvSpPr/>
          <p:nvPr/>
        </p:nvSpPr>
        <p:spPr>
          <a:xfrm>
            <a:off x="3828176" y="870087"/>
            <a:ext cx="7127846" cy="129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 =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(3.14)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print(num)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D2BB8-9461-46E4-926B-567F9FB0E347}"/>
              </a:ext>
            </a:extLst>
          </p:cNvPr>
          <p:cNvSpPr/>
          <p:nvPr/>
        </p:nvSpPr>
        <p:spPr>
          <a:xfrm>
            <a:off x="3828176" y="2405111"/>
            <a:ext cx="6783898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height =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(input("</a:t>
            </a:r>
            <a:r>
              <a:rPr lang="ko-KR" altLang="en-US" dirty="0">
                <a:latin typeface="YDVYMjOStd12"/>
              </a:rPr>
              <a:t>키 정보 </a:t>
            </a:r>
            <a:r>
              <a:rPr lang="en-US" altLang="ko-KR" dirty="0">
                <a:latin typeface="Consolas" panose="020B0609020204030204" pitchFamily="49" charset="0"/>
              </a:rPr>
              <a:t>cm </a:t>
            </a:r>
            <a:r>
              <a:rPr lang="ko-KR" altLang="en-US" dirty="0">
                <a:latin typeface="YDVYMjOStd12"/>
              </a:rPr>
              <a:t>단위로 입력</a:t>
            </a:r>
            <a:r>
              <a:rPr lang="en-US" altLang="ko-KR" dirty="0">
                <a:latin typeface="Consolas" panose="020B0609020204030204" pitchFamily="49" charset="0"/>
              </a:rPr>
              <a:t>: "))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키 정보 </a:t>
            </a:r>
            <a:r>
              <a:rPr lang="en-US" altLang="ko-KR" dirty="0">
                <a:latin typeface="Consolas" panose="020B0609020204030204" pitchFamily="49" charset="0"/>
              </a:rPr>
              <a:t>cm </a:t>
            </a:r>
            <a:r>
              <a:rPr lang="ko-KR" altLang="en-US" dirty="0">
                <a:latin typeface="YDVYMjOStd12"/>
              </a:rPr>
              <a:t>단위로 입력</a:t>
            </a:r>
            <a:r>
              <a:rPr lang="en-US" altLang="ko-KR" dirty="0">
                <a:latin typeface="Consolas" panose="020B0609020204030204" pitchFamily="49" charset="0"/>
              </a:rPr>
              <a:t>: 178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print(height)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85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04-4. </a:t>
            </a:r>
            <a:br>
              <a:rPr lang="en-US" altLang="ko-KR" sz="5500" dirty="0"/>
            </a:br>
            <a:r>
              <a:rPr lang="ko-KR" altLang="en-US" dirty="0"/>
              <a:t>복합 대입 </a:t>
            </a:r>
            <a:br>
              <a:rPr lang="en-US" altLang="ko-KR" dirty="0"/>
            </a:br>
            <a:r>
              <a:rPr lang="ko-KR" altLang="en-US" dirty="0"/>
              <a:t>연산자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4C5836-6CDA-469B-BF39-0BCE313BD0A6}"/>
              </a:ext>
            </a:extLst>
          </p:cNvPr>
          <p:cNvSpPr/>
          <p:nvPr/>
        </p:nvSpPr>
        <p:spPr>
          <a:xfrm>
            <a:off x="3777842" y="874201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 = 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latin typeface="Consolas" panose="020B0609020204030204" pitchFamily="49" charset="0"/>
              </a:rPr>
              <a:t> 1 		# num = num + 1</a:t>
            </a:r>
            <a:r>
              <a:rPr lang="ko-KR" altLang="en-US" dirty="0">
                <a:latin typeface="YDVYMjOStd12"/>
              </a:rPr>
              <a:t>을 줄인 표현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print(num)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C0A29F-58D9-4534-A0F9-BE2C5675B507}"/>
              </a:ext>
            </a:extLst>
          </p:cNvPr>
          <p:cNvSpPr/>
          <p:nvPr/>
        </p:nvSpPr>
        <p:spPr>
          <a:xfrm>
            <a:off x="5598954" y="3328224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latin typeface="Consolas" panose="020B0609020204030204" pitchFamily="49" charset="0"/>
              </a:rPr>
              <a:t>num = num – 1  </a:t>
            </a:r>
            <a:r>
              <a:rPr lang="pt-BR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vs.</a:t>
            </a:r>
            <a:r>
              <a:rPr lang="pt-BR" altLang="ko-KR" dirty="0">
                <a:latin typeface="Consolas" panose="020B0609020204030204" pitchFamily="49" charset="0"/>
              </a:rPr>
              <a:t> num -= 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2B750-9548-4ED7-9B84-B93589C6CA22}"/>
              </a:ext>
            </a:extLst>
          </p:cNvPr>
          <p:cNvSpPr/>
          <p:nvPr/>
        </p:nvSpPr>
        <p:spPr>
          <a:xfrm>
            <a:off x="5598954" y="3848341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latin typeface="Consolas" panose="020B0609020204030204" pitchFamily="49" charset="0"/>
              </a:rPr>
              <a:t>num = num * 3  </a:t>
            </a:r>
            <a:r>
              <a:rPr lang="pt-BR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vs.</a:t>
            </a:r>
            <a:r>
              <a:rPr lang="pt-BR" altLang="ko-KR" dirty="0">
                <a:latin typeface="Consolas" panose="020B0609020204030204" pitchFamily="49" charset="0"/>
              </a:rPr>
              <a:t> num *=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40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04-5. </a:t>
            </a:r>
            <a:br>
              <a:rPr lang="en-US" altLang="ko-KR" sz="5500" dirty="0"/>
            </a:br>
            <a:r>
              <a:rPr lang="ko-KR" altLang="en-US" dirty="0"/>
              <a:t>소괄호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842AD0-2707-49CB-912A-432049306ABA}"/>
              </a:ext>
            </a:extLst>
          </p:cNvPr>
          <p:cNvSpPr/>
          <p:nvPr/>
        </p:nvSpPr>
        <p:spPr>
          <a:xfrm>
            <a:off x="3794621" y="857423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3 + 4 / 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5.0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(3 + 4) / 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41382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282</Words>
  <Application>Microsoft Office PowerPoint</Application>
  <PresentationFormat>와이드스크린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HY중고딕</vt:lpstr>
      <vt:lpstr>YDVYMjOStd12</vt:lpstr>
      <vt:lpstr>YDVYMjOStd125</vt:lpstr>
      <vt:lpstr>Consolas</vt:lpstr>
      <vt:lpstr>Corbel</vt:lpstr>
      <vt:lpstr>Wingdings 2</vt:lpstr>
      <vt:lpstr>틀</vt:lpstr>
      <vt:lpstr>윤성우의  열혈 파이썬  기초편</vt:lpstr>
      <vt:lpstr>04-1.  정수의 표현과 실수의 표현</vt:lpstr>
      <vt:lpstr>04-1. (continue) 정수의 표현과 실수의 표현</vt:lpstr>
      <vt:lpstr>04-2.  기본적인  산술 연산</vt:lpstr>
      <vt:lpstr>04-2. (continue) 기본적인  산술 연산</vt:lpstr>
      <vt:lpstr>04-3.  int형 변환  float형 변환</vt:lpstr>
      <vt:lpstr>04-3. (continue) int형 변환  float형 변환</vt:lpstr>
      <vt:lpstr>04-4.  복합 대입  연산자</vt:lpstr>
      <vt:lpstr>04-5.  소괄호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성우 윤</cp:lastModifiedBy>
  <cp:revision>1</cp:revision>
  <dcterms:created xsi:type="dcterms:W3CDTF">2018-11-23T06:43:43Z</dcterms:created>
  <dcterms:modified xsi:type="dcterms:W3CDTF">2018-11-30T04:57:45Z</dcterms:modified>
</cp:coreProperties>
</file>