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74" r:id="rId4"/>
    <p:sldId id="283" r:id="rId5"/>
    <p:sldId id="284" r:id="rId6"/>
    <p:sldId id="275" r:id="rId7"/>
    <p:sldId id="297" r:id="rId8"/>
    <p:sldId id="285" r:id="rId9"/>
    <p:sldId id="286" r:id="rId10"/>
    <p:sldId id="276" r:id="rId11"/>
    <p:sldId id="287" r:id="rId12"/>
    <p:sldId id="277" r:id="rId13"/>
    <p:sldId id="288" r:id="rId14"/>
    <p:sldId id="289" r:id="rId15"/>
    <p:sldId id="278" r:id="rId16"/>
    <p:sldId id="290" r:id="rId17"/>
    <p:sldId id="279" r:id="rId18"/>
    <p:sldId id="291" r:id="rId19"/>
    <p:sldId id="292" r:id="rId20"/>
    <p:sldId id="293" r:id="rId21"/>
    <p:sldId id="294" r:id="rId22"/>
    <p:sldId id="280" r:id="rId23"/>
    <p:sldId id="281" r:id="rId24"/>
    <p:sldId id="282" r:id="rId25"/>
    <p:sldId id="295" r:id="rId26"/>
    <p:sldId id="296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753E0-7440-4A45-9D46-5BABE630C4E5}" v="147" dt="2018-12-05T06:25:46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  <pc:sldChg chg="addSp modSp add">
        <pc:chgData name="성우 윤" userId="dc19f516f51e2e25" providerId="LiveId" clId="{940753E0-7440-4A45-9D46-5BABE630C4E5}" dt="2018-11-30T07:07:36.608" v="635" actId="20577"/>
        <pc:sldMkLst>
          <pc:docMk/>
          <pc:sldMk cId="4201601032" sldId="274"/>
        </pc:sldMkLst>
        <pc:spChg chg="mod">
          <ac:chgData name="성우 윤" userId="dc19f516f51e2e25" providerId="LiveId" clId="{940753E0-7440-4A45-9D46-5BABE630C4E5}" dt="2018-11-30T07:00:09.391" v="126" actId="20577"/>
          <ac:spMkLst>
            <pc:docMk/>
            <pc:sldMk cId="4201601032" sldId="274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7:13.444" v="610" actId="1035"/>
          <ac:spMkLst>
            <pc:docMk/>
            <pc:sldMk cId="4201601032" sldId="274"/>
            <ac:spMk id="3" creationId="{7806A10F-1F44-41C6-BBC1-460A53CBC222}"/>
          </ac:spMkLst>
        </pc:spChg>
        <pc:spChg chg="add mod">
          <ac:chgData name="성우 윤" userId="dc19f516f51e2e25" providerId="LiveId" clId="{940753E0-7440-4A45-9D46-5BABE630C4E5}" dt="2018-11-30T07:07:36.608" v="635" actId="20577"/>
          <ac:spMkLst>
            <pc:docMk/>
            <pc:sldMk cId="4201601032" sldId="274"/>
            <ac:spMk id="4" creationId="{A0B2F3BA-1EC4-4E37-8782-ED6284F9455F}"/>
          </ac:spMkLst>
        </pc:spChg>
        <pc:spChg chg="add mod">
          <ac:chgData name="성우 윤" userId="dc19f516f51e2e25" providerId="LiveId" clId="{940753E0-7440-4A45-9D46-5BABE630C4E5}" dt="2018-11-30T07:07:28.190" v="629" actId="1076"/>
          <ac:spMkLst>
            <pc:docMk/>
            <pc:sldMk cId="4201601032" sldId="274"/>
            <ac:spMk id="5" creationId="{3B62CC1B-1356-452B-BC59-FDC4D24FFC9F}"/>
          </ac:spMkLst>
        </pc:spChg>
        <pc:spChg chg="add mod">
          <ac:chgData name="성우 윤" userId="dc19f516f51e2e25" providerId="LiveId" clId="{940753E0-7440-4A45-9D46-5BABE630C4E5}" dt="2018-11-30T07:07:28.190" v="629" actId="1076"/>
          <ac:spMkLst>
            <pc:docMk/>
            <pc:sldMk cId="4201601032" sldId="274"/>
            <ac:spMk id="6" creationId="{44C76D15-829E-40ED-956C-F91401C6EA94}"/>
          </ac:spMkLst>
        </pc:spChg>
      </pc:sldChg>
      <pc:sldChg chg="addSp delSp modSp add">
        <pc:chgData name="성우 윤" userId="dc19f516f51e2e25" providerId="LiveId" clId="{940753E0-7440-4A45-9D46-5BABE630C4E5}" dt="2018-12-05T02:22:42.593" v="1435" actId="478"/>
        <pc:sldMkLst>
          <pc:docMk/>
          <pc:sldMk cId="850848434" sldId="275"/>
        </pc:sldMkLst>
        <pc:spChg chg="mod">
          <ac:chgData name="성우 윤" userId="dc19f516f51e2e25" providerId="LiveId" clId="{940753E0-7440-4A45-9D46-5BABE630C4E5}" dt="2018-11-30T07:00:24.395" v="148"/>
          <ac:spMkLst>
            <pc:docMk/>
            <pc:sldMk cId="850848434" sldId="275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11:45.326" v="716" actId="2710"/>
          <ac:spMkLst>
            <pc:docMk/>
            <pc:sldMk cId="850848434" sldId="275"/>
            <ac:spMk id="3" creationId="{2EEA9963-0A0A-4C2D-BD33-8B74611E61E5}"/>
          </ac:spMkLst>
        </pc:spChg>
        <pc:spChg chg="add mod">
          <ac:chgData name="성우 윤" userId="dc19f516f51e2e25" providerId="LiveId" clId="{940753E0-7440-4A45-9D46-5BABE630C4E5}" dt="2018-11-30T07:11:45.326" v="716" actId="2710"/>
          <ac:spMkLst>
            <pc:docMk/>
            <pc:sldMk cId="850848434" sldId="275"/>
            <ac:spMk id="4" creationId="{B9928AD8-69AB-47E0-8AAA-9713E8A48837}"/>
          </ac:spMkLst>
        </pc:spChg>
        <pc:spChg chg="add del mod">
          <ac:chgData name="성우 윤" userId="dc19f516f51e2e25" providerId="LiveId" clId="{940753E0-7440-4A45-9D46-5BABE630C4E5}" dt="2018-12-05T02:22:42.593" v="1435" actId="478"/>
          <ac:spMkLst>
            <pc:docMk/>
            <pc:sldMk cId="850848434" sldId="275"/>
            <ac:spMk id="5" creationId="{7D6ADB02-C4E8-4F8A-AB65-7EC800C3FDD2}"/>
          </ac:spMkLst>
        </pc:spChg>
      </pc:sldChg>
      <pc:sldChg chg="addSp delSp modSp add">
        <pc:chgData name="성우 윤" userId="dc19f516f51e2e25" providerId="LiveId" clId="{940753E0-7440-4A45-9D46-5BABE630C4E5}" dt="2018-12-04T07:59:53.068" v="859" actId="1076"/>
        <pc:sldMkLst>
          <pc:docMk/>
          <pc:sldMk cId="2122010328" sldId="276"/>
        </pc:sldMkLst>
        <pc:spChg chg="mod">
          <ac:chgData name="성우 윤" userId="dc19f516f51e2e25" providerId="LiveId" clId="{940753E0-7440-4A45-9D46-5BABE630C4E5}" dt="2018-11-30T07:00:35.711" v="172" actId="20577"/>
          <ac:spMkLst>
            <pc:docMk/>
            <pc:sldMk cId="2122010328" sldId="276"/>
            <ac:spMk id="2" creationId="{0D8E2EAE-BCF9-4C10-A215-20999C2C0AF5}"/>
          </ac:spMkLst>
        </pc:spChg>
        <pc:spChg chg="add del">
          <ac:chgData name="성우 윤" userId="dc19f516f51e2e25" providerId="LiveId" clId="{940753E0-7440-4A45-9D46-5BABE630C4E5}" dt="2018-12-04T07:58:34.607" v="811"/>
          <ac:spMkLst>
            <pc:docMk/>
            <pc:sldMk cId="2122010328" sldId="276"/>
            <ac:spMk id="3" creationId="{C99D5396-294E-4723-A825-A1A6E455C5D7}"/>
          </ac:spMkLst>
        </pc:spChg>
        <pc:spChg chg="add mod">
          <ac:chgData name="성우 윤" userId="dc19f516f51e2e25" providerId="LiveId" clId="{940753E0-7440-4A45-9D46-5BABE630C4E5}" dt="2018-12-04T07:59:53.068" v="859" actId="1076"/>
          <ac:spMkLst>
            <pc:docMk/>
            <pc:sldMk cId="2122010328" sldId="276"/>
            <ac:spMk id="4" creationId="{2EAC72E6-3A43-49E0-951C-19582B730C13}"/>
          </ac:spMkLst>
        </pc:spChg>
      </pc:sldChg>
      <pc:sldChg chg="addSp modSp add">
        <pc:chgData name="성우 윤" userId="dc19f516f51e2e25" providerId="LiveId" clId="{940753E0-7440-4A45-9D46-5BABE630C4E5}" dt="2018-12-04T08:01:13.105" v="889" actId="1076"/>
        <pc:sldMkLst>
          <pc:docMk/>
          <pc:sldMk cId="539552860" sldId="277"/>
        </pc:sldMkLst>
        <pc:spChg chg="mod">
          <ac:chgData name="성우 윤" userId="dc19f516f51e2e25" providerId="LiveId" clId="{940753E0-7440-4A45-9D46-5BABE630C4E5}" dt="2018-11-30T07:00:55.244" v="210" actId="20577"/>
          <ac:spMkLst>
            <pc:docMk/>
            <pc:sldMk cId="539552860" sldId="277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2-04T08:01:13.105" v="889" actId="1076"/>
          <ac:spMkLst>
            <pc:docMk/>
            <pc:sldMk cId="539552860" sldId="277"/>
            <ac:spMk id="3" creationId="{5F867219-0E3D-446D-B1F1-9BEE7939DE7B}"/>
          </ac:spMkLst>
        </pc:spChg>
        <pc:spChg chg="add mod">
          <ac:chgData name="성우 윤" userId="dc19f516f51e2e25" providerId="LiveId" clId="{940753E0-7440-4A45-9D46-5BABE630C4E5}" dt="2018-12-04T08:01:09.312" v="888" actId="207"/>
          <ac:spMkLst>
            <pc:docMk/>
            <pc:sldMk cId="539552860" sldId="277"/>
            <ac:spMk id="4" creationId="{6B744798-6221-4761-81DC-CADB97F2DA76}"/>
          </ac:spMkLst>
        </pc:spChg>
      </pc:sldChg>
      <pc:sldChg chg="addSp modSp add">
        <pc:chgData name="성우 윤" userId="dc19f516f51e2e25" providerId="LiveId" clId="{940753E0-7440-4A45-9D46-5BABE630C4E5}" dt="2018-12-04T08:05:04.071" v="986" actId="207"/>
        <pc:sldMkLst>
          <pc:docMk/>
          <pc:sldMk cId="739918623" sldId="278"/>
        </pc:sldMkLst>
        <pc:spChg chg="mod">
          <ac:chgData name="성우 윤" userId="dc19f516f51e2e25" providerId="LiveId" clId="{940753E0-7440-4A45-9D46-5BABE630C4E5}" dt="2018-11-30T07:01:23.445" v="286" actId="20577"/>
          <ac:spMkLst>
            <pc:docMk/>
            <pc:sldMk cId="739918623" sldId="278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2-04T08:05:04.071" v="986" actId="207"/>
          <ac:spMkLst>
            <pc:docMk/>
            <pc:sldMk cId="739918623" sldId="278"/>
            <ac:spMk id="3" creationId="{9050E92B-85C7-4A9D-B263-B8D18DC1F1CD}"/>
          </ac:spMkLst>
        </pc:spChg>
        <pc:picChg chg="add mod">
          <ac:chgData name="성우 윤" userId="dc19f516f51e2e25" providerId="LiveId" clId="{940753E0-7440-4A45-9D46-5BABE630C4E5}" dt="2018-12-04T08:04:53.871" v="980" actId="1076"/>
          <ac:picMkLst>
            <pc:docMk/>
            <pc:sldMk cId="739918623" sldId="278"/>
            <ac:picMk id="4" creationId="{73EEA493-A3F1-4E36-9D91-54302A478663}"/>
          </ac:picMkLst>
        </pc:picChg>
      </pc:sldChg>
      <pc:sldChg chg="addSp modSp add">
        <pc:chgData name="성우 윤" userId="dc19f516f51e2e25" providerId="LiveId" clId="{940753E0-7440-4A45-9D46-5BABE630C4E5}" dt="2018-12-04T08:07:28.993" v="1044" actId="2710"/>
        <pc:sldMkLst>
          <pc:docMk/>
          <pc:sldMk cId="482601368" sldId="279"/>
        </pc:sldMkLst>
        <pc:spChg chg="mod">
          <ac:chgData name="성우 윤" userId="dc19f516f51e2e25" providerId="LiveId" clId="{940753E0-7440-4A45-9D46-5BABE630C4E5}" dt="2018-11-30T07:01:49.779" v="332" actId="20577"/>
          <ac:spMkLst>
            <pc:docMk/>
            <pc:sldMk cId="482601368" sldId="279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2-04T08:06:47.821" v="1019" actId="2710"/>
          <ac:spMkLst>
            <pc:docMk/>
            <pc:sldMk cId="482601368" sldId="279"/>
            <ac:spMk id="3" creationId="{0EEBFC99-72F7-4C1E-808C-62E0B853C7A6}"/>
          </ac:spMkLst>
        </pc:spChg>
        <pc:spChg chg="add mod">
          <ac:chgData name="성우 윤" userId="dc19f516f51e2e25" providerId="LiveId" clId="{940753E0-7440-4A45-9D46-5BABE630C4E5}" dt="2018-12-04T08:06:47.821" v="1019" actId="2710"/>
          <ac:spMkLst>
            <pc:docMk/>
            <pc:sldMk cId="482601368" sldId="279"/>
            <ac:spMk id="4" creationId="{7A37AE7C-B08A-4F1D-A19B-C353A44CA6EC}"/>
          </ac:spMkLst>
        </pc:spChg>
        <pc:spChg chg="add mod">
          <ac:chgData name="성우 윤" userId="dc19f516f51e2e25" providerId="LiveId" clId="{940753E0-7440-4A45-9D46-5BABE630C4E5}" dt="2018-12-04T08:07:28.993" v="1044" actId="2710"/>
          <ac:spMkLst>
            <pc:docMk/>
            <pc:sldMk cId="482601368" sldId="279"/>
            <ac:spMk id="5" creationId="{A745E60F-10EB-4CB2-82D4-FD1EDF3CA034}"/>
          </ac:spMkLst>
        </pc:spChg>
      </pc:sldChg>
      <pc:sldChg chg="addSp modSp add">
        <pc:chgData name="성우 윤" userId="dc19f516f51e2e25" providerId="LiveId" clId="{940753E0-7440-4A45-9D46-5BABE630C4E5}" dt="2018-12-04T08:12:59.922" v="1270" actId="1036"/>
        <pc:sldMkLst>
          <pc:docMk/>
          <pc:sldMk cId="2632827791" sldId="280"/>
        </pc:sldMkLst>
        <pc:spChg chg="mod">
          <ac:chgData name="성우 윤" userId="dc19f516f51e2e25" providerId="LiveId" clId="{940753E0-7440-4A45-9D46-5BABE630C4E5}" dt="2018-11-30T07:02:22.106" v="408"/>
          <ac:spMkLst>
            <pc:docMk/>
            <pc:sldMk cId="2632827791" sldId="280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2-04T08:12:49.166" v="1246" actId="207"/>
          <ac:spMkLst>
            <pc:docMk/>
            <pc:sldMk cId="2632827791" sldId="280"/>
            <ac:spMk id="3" creationId="{3CFD139F-0132-433D-B225-8E2A95F2F2C2}"/>
          </ac:spMkLst>
        </pc:spChg>
        <pc:spChg chg="add mod">
          <ac:chgData name="성우 윤" userId="dc19f516f51e2e25" providerId="LiveId" clId="{940753E0-7440-4A45-9D46-5BABE630C4E5}" dt="2018-12-04T08:12:59.922" v="1270" actId="1036"/>
          <ac:spMkLst>
            <pc:docMk/>
            <pc:sldMk cId="2632827791" sldId="280"/>
            <ac:spMk id="4" creationId="{25796802-26C3-4CF3-B47E-A240A58C1382}"/>
          </ac:spMkLst>
        </pc:spChg>
      </pc:sldChg>
      <pc:sldChg chg="addSp modSp add">
        <pc:chgData name="성우 윤" userId="dc19f516f51e2e25" providerId="LiveId" clId="{940753E0-7440-4A45-9D46-5BABE630C4E5}" dt="2018-12-04T08:13:41.389" v="1289" actId="1076"/>
        <pc:sldMkLst>
          <pc:docMk/>
          <pc:sldMk cId="730475800" sldId="281"/>
        </pc:sldMkLst>
        <pc:spChg chg="mod">
          <ac:chgData name="성우 윤" userId="dc19f516f51e2e25" providerId="LiveId" clId="{940753E0-7440-4A45-9D46-5BABE630C4E5}" dt="2018-11-30T07:02:52.706" v="467" actId="6549"/>
          <ac:spMkLst>
            <pc:docMk/>
            <pc:sldMk cId="730475800" sldId="281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2-04T08:13:41.389" v="1289" actId="1076"/>
          <ac:spMkLst>
            <pc:docMk/>
            <pc:sldMk cId="730475800" sldId="281"/>
            <ac:spMk id="3" creationId="{ABAFE92A-09DB-4764-BA2D-5C3B1F5EE00F}"/>
          </ac:spMkLst>
        </pc:spChg>
      </pc:sldChg>
      <pc:sldChg chg="addSp modSp add">
        <pc:chgData name="성우 윤" userId="dc19f516f51e2e25" providerId="LiveId" clId="{940753E0-7440-4A45-9D46-5BABE630C4E5}" dt="2018-12-04T08:17:19.337" v="1428" actId="2710"/>
        <pc:sldMkLst>
          <pc:docMk/>
          <pc:sldMk cId="3332809829" sldId="282"/>
        </pc:sldMkLst>
        <pc:spChg chg="mod">
          <ac:chgData name="성우 윤" userId="dc19f516f51e2e25" providerId="LiveId" clId="{940753E0-7440-4A45-9D46-5BABE630C4E5}" dt="2018-11-30T07:03:52.009" v="509"/>
          <ac:spMkLst>
            <pc:docMk/>
            <pc:sldMk cId="3332809829" sldId="28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2-04T08:17:19.337" v="1428" actId="2710"/>
          <ac:spMkLst>
            <pc:docMk/>
            <pc:sldMk cId="3332809829" sldId="282"/>
            <ac:spMk id="3" creationId="{80CB9E62-2A6B-43B3-B63C-77D93C0F8615}"/>
          </ac:spMkLst>
        </pc:spChg>
      </pc:sldChg>
      <pc:sldChg chg="addSp delSp modSp add">
        <pc:chgData name="성우 윤" userId="dc19f516f51e2e25" providerId="LiveId" clId="{940753E0-7440-4A45-9D46-5BABE630C4E5}" dt="2018-11-30T07:09:17.580" v="657" actId="207"/>
        <pc:sldMkLst>
          <pc:docMk/>
          <pc:sldMk cId="1276059185" sldId="283"/>
        </pc:sldMkLst>
        <pc:spChg chg="mod">
          <ac:chgData name="성우 윤" userId="dc19f516f51e2e25" providerId="LiveId" clId="{940753E0-7440-4A45-9D46-5BABE630C4E5}" dt="2018-11-30T07:06:13.415" v="571" actId="255"/>
          <ac:spMkLst>
            <pc:docMk/>
            <pc:sldMk cId="1276059185" sldId="283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9:07.371" v="655" actId="207"/>
          <ac:spMkLst>
            <pc:docMk/>
            <pc:sldMk cId="1276059185" sldId="283"/>
            <ac:spMk id="3" creationId="{1CEBC6EB-FEA9-4776-9C73-F99C4A6B4B45}"/>
          </ac:spMkLst>
        </pc:spChg>
        <pc:spChg chg="add del">
          <ac:chgData name="성우 윤" userId="dc19f516f51e2e25" providerId="LiveId" clId="{940753E0-7440-4A45-9D46-5BABE630C4E5}" dt="2018-11-30T07:08:05.694" v="640"/>
          <ac:spMkLst>
            <pc:docMk/>
            <pc:sldMk cId="1276059185" sldId="283"/>
            <ac:spMk id="4" creationId="{21E90169-6C62-4668-ABA4-EFACFD973F19}"/>
          </ac:spMkLst>
        </pc:spChg>
        <pc:spChg chg="add mod">
          <ac:chgData name="성우 윤" userId="dc19f516f51e2e25" providerId="LiveId" clId="{940753E0-7440-4A45-9D46-5BABE630C4E5}" dt="2018-11-30T07:08:50.697" v="653" actId="2710"/>
          <ac:spMkLst>
            <pc:docMk/>
            <pc:sldMk cId="1276059185" sldId="283"/>
            <ac:spMk id="5" creationId="{ECB33932-4EFA-46FF-849D-3FA1068558DA}"/>
          </ac:spMkLst>
        </pc:spChg>
        <pc:spChg chg="add mod">
          <ac:chgData name="성우 윤" userId="dc19f516f51e2e25" providerId="LiveId" clId="{940753E0-7440-4A45-9D46-5BABE630C4E5}" dt="2018-11-30T07:09:17.580" v="657" actId="207"/>
          <ac:spMkLst>
            <pc:docMk/>
            <pc:sldMk cId="1276059185" sldId="283"/>
            <ac:spMk id="6" creationId="{595DE539-8B44-4977-91E8-DAD73933A4FD}"/>
          </ac:spMkLst>
        </pc:spChg>
        <pc:spChg chg="add mod">
          <ac:chgData name="성우 윤" userId="dc19f516f51e2e25" providerId="LiveId" clId="{940753E0-7440-4A45-9D46-5BABE630C4E5}" dt="2018-11-30T07:08:50.697" v="653" actId="2710"/>
          <ac:spMkLst>
            <pc:docMk/>
            <pc:sldMk cId="1276059185" sldId="283"/>
            <ac:spMk id="7" creationId="{FA4BF6C0-B58D-4E3B-BDFA-A69321B608E8}"/>
          </ac:spMkLst>
        </pc:spChg>
      </pc:sldChg>
      <pc:sldChg chg="addSp delSp modSp add">
        <pc:chgData name="성우 윤" userId="dc19f516f51e2e25" providerId="LiveId" clId="{940753E0-7440-4A45-9D46-5BABE630C4E5}" dt="2018-11-30T07:15:10.516" v="809" actId="20577"/>
        <pc:sldMkLst>
          <pc:docMk/>
          <pc:sldMk cId="1183391815" sldId="284"/>
        </pc:sldMkLst>
        <pc:spChg chg="mod">
          <ac:chgData name="성우 윤" userId="dc19f516f51e2e25" providerId="LiveId" clId="{940753E0-7440-4A45-9D46-5BABE630C4E5}" dt="2018-11-30T07:10:25.014" v="672" actId="20577"/>
          <ac:spMkLst>
            <pc:docMk/>
            <pc:sldMk cId="1183391815" sldId="284"/>
            <ac:spMk id="2" creationId="{0D8E2EAE-BCF9-4C10-A215-20999C2C0AF5}"/>
          </ac:spMkLst>
        </pc:spChg>
        <pc:spChg chg="del">
          <ac:chgData name="성우 윤" userId="dc19f516f51e2e25" providerId="LiveId" clId="{940753E0-7440-4A45-9D46-5BABE630C4E5}" dt="2018-11-30T07:09:56.010" v="661" actId="478"/>
          <ac:spMkLst>
            <pc:docMk/>
            <pc:sldMk cId="1183391815" sldId="284"/>
            <ac:spMk id="3" creationId="{1CEBC6EB-FEA9-4776-9C73-F99C4A6B4B45}"/>
          </ac:spMkLst>
        </pc:spChg>
        <pc:spChg chg="add mod">
          <ac:chgData name="성우 윤" userId="dc19f516f51e2e25" providerId="LiveId" clId="{940753E0-7440-4A45-9D46-5BABE630C4E5}" dt="2018-11-30T07:15:10.516" v="809" actId="20577"/>
          <ac:spMkLst>
            <pc:docMk/>
            <pc:sldMk cId="1183391815" sldId="284"/>
            <ac:spMk id="4" creationId="{17450CDD-2464-4A44-8510-A19228A8E233}"/>
          </ac:spMkLst>
        </pc:spChg>
        <pc:spChg chg="del">
          <ac:chgData name="성우 윤" userId="dc19f516f51e2e25" providerId="LiveId" clId="{940753E0-7440-4A45-9D46-5BABE630C4E5}" dt="2018-11-30T07:09:56.010" v="661" actId="478"/>
          <ac:spMkLst>
            <pc:docMk/>
            <pc:sldMk cId="1183391815" sldId="284"/>
            <ac:spMk id="5" creationId="{ECB33932-4EFA-46FF-849D-3FA1068558DA}"/>
          </ac:spMkLst>
        </pc:spChg>
        <pc:spChg chg="del">
          <ac:chgData name="성우 윤" userId="dc19f516f51e2e25" providerId="LiveId" clId="{940753E0-7440-4A45-9D46-5BABE630C4E5}" dt="2018-11-30T07:09:56.010" v="661" actId="478"/>
          <ac:spMkLst>
            <pc:docMk/>
            <pc:sldMk cId="1183391815" sldId="284"/>
            <ac:spMk id="6" creationId="{595DE539-8B44-4977-91E8-DAD73933A4FD}"/>
          </ac:spMkLst>
        </pc:spChg>
        <pc:spChg chg="del">
          <ac:chgData name="성우 윤" userId="dc19f516f51e2e25" providerId="LiveId" clId="{940753E0-7440-4A45-9D46-5BABE630C4E5}" dt="2018-11-30T07:09:56.010" v="661" actId="478"/>
          <ac:spMkLst>
            <pc:docMk/>
            <pc:sldMk cId="1183391815" sldId="284"/>
            <ac:spMk id="7" creationId="{FA4BF6C0-B58D-4E3B-BDFA-A69321B608E8}"/>
          </ac:spMkLst>
        </pc:spChg>
      </pc:sldChg>
      <pc:sldChg chg="addSp delSp modSp add">
        <pc:chgData name="성우 윤" userId="dc19f516f51e2e25" providerId="LiveId" clId="{940753E0-7440-4A45-9D46-5BABE630C4E5}" dt="2018-11-30T07:13:52.968" v="793" actId="207"/>
        <pc:sldMkLst>
          <pc:docMk/>
          <pc:sldMk cId="3366819878" sldId="285"/>
        </pc:sldMkLst>
        <pc:spChg chg="mod">
          <ac:chgData name="성우 윤" userId="dc19f516f51e2e25" providerId="LiveId" clId="{940753E0-7440-4A45-9D46-5BABE630C4E5}" dt="2018-11-30T07:11:34.712" v="707" actId="255"/>
          <ac:spMkLst>
            <pc:docMk/>
            <pc:sldMk cId="3366819878" sldId="285"/>
            <ac:spMk id="2" creationId="{0D8E2EAE-BCF9-4C10-A215-20999C2C0AF5}"/>
          </ac:spMkLst>
        </pc:spChg>
        <pc:spChg chg="del">
          <ac:chgData name="성우 윤" userId="dc19f516f51e2e25" providerId="LiveId" clId="{940753E0-7440-4A45-9D46-5BABE630C4E5}" dt="2018-11-30T07:11:22.903" v="696" actId="478"/>
          <ac:spMkLst>
            <pc:docMk/>
            <pc:sldMk cId="3366819878" sldId="285"/>
            <ac:spMk id="3" creationId="{2EEA9963-0A0A-4C2D-BD33-8B74611E61E5}"/>
          </ac:spMkLst>
        </pc:spChg>
        <pc:spChg chg="del">
          <ac:chgData name="성우 윤" userId="dc19f516f51e2e25" providerId="LiveId" clId="{940753E0-7440-4A45-9D46-5BABE630C4E5}" dt="2018-11-30T07:11:22.903" v="696" actId="478"/>
          <ac:spMkLst>
            <pc:docMk/>
            <pc:sldMk cId="3366819878" sldId="285"/>
            <ac:spMk id="4" creationId="{B9928AD8-69AB-47E0-8AAA-9713E8A48837}"/>
          </ac:spMkLst>
        </pc:spChg>
        <pc:spChg chg="del">
          <ac:chgData name="성우 윤" userId="dc19f516f51e2e25" providerId="LiveId" clId="{940753E0-7440-4A45-9D46-5BABE630C4E5}" dt="2018-11-30T07:11:22.903" v="696" actId="478"/>
          <ac:spMkLst>
            <pc:docMk/>
            <pc:sldMk cId="3366819878" sldId="285"/>
            <ac:spMk id="5" creationId="{7D6ADB02-C4E8-4F8A-AB65-7EC800C3FDD2}"/>
          </ac:spMkLst>
        </pc:spChg>
        <pc:spChg chg="add mod">
          <ac:chgData name="성우 윤" userId="dc19f516f51e2e25" providerId="LiveId" clId="{940753E0-7440-4A45-9D46-5BABE630C4E5}" dt="2018-11-30T07:13:42.916" v="790" actId="207"/>
          <ac:spMkLst>
            <pc:docMk/>
            <pc:sldMk cId="3366819878" sldId="285"/>
            <ac:spMk id="6" creationId="{411A826F-6510-4D89-92EA-ABA33D9855D5}"/>
          </ac:spMkLst>
        </pc:spChg>
        <pc:spChg chg="add mod">
          <ac:chgData name="성우 윤" userId="dc19f516f51e2e25" providerId="LiveId" clId="{940753E0-7440-4A45-9D46-5BABE630C4E5}" dt="2018-11-30T07:13:52.968" v="793" actId="207"/>
          <ac:spMkLst>
            <pc:docMk/>
            <pc:sldMk cId="3366819878" sldId="285"/>
            <ac:spMk id="7" creationId="{507B43F8-6C98-4E1E-BD26-99FC1E2A22BB}"/>
          </ac:spMkLst>
        </pc:spChg>
      </pc:sldChg>
      <pc:sldChg chg="addSp delSp modSp add">
        <pc:chgData name="성우 윤" userId="dc19f516f51e2e25" providerId="LiveId" clId="{940753E0-7440-4A45-9D46-5BABE630C4E5}" dt="2018-11-30T07:14:58.363" v="806" actId="1076"/>
        <pc:sldMkLst>
          <pc:docMk/>
          <pc:sldMk cId="4025820855" sldId="286"/>
        </pc:sldMkLst>
        <pc:spChg chg="add mod">
          <ac:chgData name="성우 윤" userId="dc19f516f51e2e25" providerId="LiveId" clId="{940753E0-7440-4A45-9D46-5BABE630C4E5}" dt="2018-11-30T07:14:55.926" v="805" actId="2710"/>
          <ac:spMkLst>
            <pc:docMk/>
            <pc:sldMk cId="4025820855" sldId="286"/>
            <ac:spMk id="3" creationId="{ABC2373B-76A7-4BCA-BF9C-EBE2DF81C29F}"/>
          </ac:spMkLst>
        </pc:spChg>
        <pc:spChg chg="del">
          <ac:chgData name="성우 윤" userId="dc19f516f51e2e25" providerId="LiveId" clId="{940753E0-7440-4A45-9D46-5BABE630C4E5}" dt="2018-11-30T07:13:04.039" v="726" actId="478"/>
          <ac:spMkLst>
            <pc:docMk/>
            <pc:sldMk cId="4025820855" sldId="286"/>
            <ac:spMk id="6" creationId="{411A826F-6510-4D89-92EA-ABA33D9855D5}"/>
          </ac:spMkLst>
        </pc:spChg>
        <pc:spChg chg="del">
          <ac:chgData name="성우 윤" userId="dc19f516f51e2e25" providerId="LiveId" clId="{940753E0-7440-4A45-9D46-5BABE630C4E5}" dt="2018-11-30T07:13:04.039" v="726" actId="478"/>
          <ac:spMkLst>
            <pc:docMk/>
            <pc:sldMk cId="4025820855" sldId="286"/>
            <ac:spMk id="7" creationId="{507B43F8-6C98-4E1E-BD26-99FC1E2A22BB}"/>
          </ac:spMkLst>
        </pc:spChg>
        <pc:picChg chg="add mod">
          <ac:chgData name="성우 윤" userId="dc19f516f51e2e25" providerId="LiveId" clId="{940753E0-7440-4A45-9D46-5BABE630C4E5}" dt="2018-11-30T07:14:58.363" v="806" actId="1076"/>
          <ac:picMkLst>
            <pc:docMk/>
            <pc:sldMk cId="4025820855" sldId="286"/>
            <ac:picMk id="4" creationId="{E747DD0B-F7A4-4FD7-868A-0968607BB1B0}"/>
          </ac:picMkLst>
        </pc:picChg>
      </pc:sldChg>
      <pc:sldChg chg="addSp delSp modSp add">
        <pc:chgData name="성우 윤" userId="dc19f516f51e2e25" providerId="LiveId" clId="{940753E0-7440-4A45-9D46-5BABE630C4E5}" dt="2018-12-04T08:00:10.201" v="862" actId="207"/>
        <pc:sldMkLst>
          <pc:docMk/>
          <pc:sldMk cId="1196305144" sldId="287"/>
        </pc:sldMkLst>
        <pc:spChg chg="mod">
          <ac:chgData name="성우 윤" userId="dc19f516f51e2e25" providerId="LiveId" clId="{940753E0-7440-4A45-9D46-5BABE630C4E5}" dt="2018-12-04T07:59:24.246" v="835" actId="255"/>
          <ac:spMkLst>
            <pc:docMk/>
            <pc:sldMk cId="1196305144" sldId="287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2-04T08:00:10.201" v="862" actId="207"/>
          <ac:spMkLst>
            <pc:docMk/>
            <pc:sldMk cId="1196305144" sldId="287"/>
            <ac:spMk id="3" creationId="{81A1A5AF-70DD-4400-A72F-6A9F9B743629}"/>
          </ac:spMkLst>
        </pc:spChg>
        <pc:spChg chg="del">
          <ac:chgData name="성우 윤" userId="dc19f516f51e2e25" providerId="LiveId" clId="{940753E0-7440-4A45-9D46-5BABE630C4E5}" dt="2018-12-04T07:59:14.180" v="824" actId="478"/>
          <ac:spMkLst>
            <pc:docMk/>
            <pc:sldMk cId="1196305144" sldId="287"/>
            <ac:spMk id="4" creationId="{2EAC72E6-3A43-49E0-951C-19582B730C13}"/>
          </ac:spMkLst>
        </pc:spChg>
      </pc:sldChg>
      <pc:sldChg chg="addSp delSp modSp add">
        <pc:chgData name="성우 윤" userId="dc19f516f51e2e25" providerId="LiveId" clId="{940753E0-7440-4A45-9D46-5BABE630C4E5}" dt="2018-12-04T08:02:28.301" v="944" actId="207"/>
        <pc:sldMkLst>
          <pc:docMk/>
          <pc:sldMk cId="3040193836" sldId="288"/>
        </pc:sldMkLst>
        <pc:spChg chg="mod">
          <ac:chgData name="성우 윤" userId="dc19f516f51e2e25" providerId="LiveId" clId="{940753E0-7440-4A45-9D46-5BABE630C4E5}" dt="2018-12-04T08:01:30.038" v="902" actId="255"/>
          <ac:spMkLst>
            <pc:docMk/>
            <pc:sldMk cId="3040193836" sldId="288"/>
            <ac:spMk id="2" creationId="{0D8E2EAE-BCF9-4C10-A215-20999C2C0AF5}"/>
          </ac:spMkLst>
        </pc:spChg>
        <pc:spChg chg="del">
          <ac:chgData name="성우 윤" userId="dc19f516f51e2e25" providerId="LiveId" clId="{940753E0-7440-4A45-9D46-5BABE630C4E5}" dt="2018-12-04T08:01:17.798" v="891" actId="478"/>
          <ac:spMkLst>
            <pc:docMk/>
            <pc:sldMk cId="3040193836" sldId="288"/>
            <ac:spMk id="3" creationId="{5F867219-0E3D-446D-B1F1-9BEE7939DE7B}"/>
          </ac:spMkLst>
        </pc:spChg>
        <pc:spChg chg="del">
          <ac:chgData name="성우 윤" userId="dc19f516f51e2e25" providerId="LiveId" clId="{940753E0-7440-4A45-9D46-5BABE630C4E5}" dt="2018-12-04T08:01:17.798" v="891" actId="478"/>
          <ac:spMkLst>
            <pc:docMk/>
            <pc:sldMk cId="3040193836" sldId="288"/>
            <ac:spMk id="4" creationId="{6B744798-6221-4761-81DC-CADB97F2DA76}"/>
          </ac:spMkLst>
        </pc:spChg>
        <pc:spChg chg="add mod">
          <ac:chgData name="성우 윤" userId="dc19f516f51e2e25" providerId="LiveId" clId="{940753E0-7440-4A45-9D46-5BABE630C4E5}" dt="2018-12-04T08:02:22.983" v="943" actId="207"/>
          <ac:spMkLst>
            <pc:docMk/>
            <pc:sldMk cId="3040193836" sldId="288"/>
            <ac:spMk id="5" creationId="{9ADBB7A3-E463-4381-8554-41D94CBA635E}"/>
          </ac:spMkLst>
        </pc:spChg>
        <pc:spChg chg="add mod">
          <ac:chgData name="성우 윤" userId="dc19f516f51e2e25" providerId="LiveId" clId="{940753E0-7440-4A45-9D46-5BABE630C4E5}" dt="2018-12-04T08:02:28.301" v="944" actId="207"/>
          <ac:spMkLst>
            <pc:docMk/>
            <pc:sldMk cId="3040193836" sldId="288"/>
            <ac:spMk id="6" creationId="{9F29A4A6-0539-46E8-A034-25F27BC065DE}"/>
          </ac:spMkLst>
        </pc:spChg>
      </pc:sldChg>
      <pc:sldChg chg="addSp delSp modSp add">
        <pc:chgData name="성우 윤" userId="dc19f516f51e2e25" providerId="LiveId" clId="{940753E0-7440-4A45-9D46-5BABE630C4E5}" dt="2018-12-04T08:03:41.022" v="972" actId="20577"/>
        <pc:sldMkLst>
          <pc:docMk/>
          <pc:sldMk cId="3318462302" sldId="289"/>
        </pc:sldMkLst>
        <pc:spChg chg="add mod">
          <ac:chgData name="성우 윤" userId="dc19f516f51e2e25" providerId="LiveId" clId="{940753E0-7440-4A45-9D46-5BABE630C4E5}" dt="2018-12-04T08:03:41.022" v="972" actId="20577"/>
          <ac:spMkLst>
            <pc:docMk/>
            <pc:sldMk cId="3318462302" sldId="289"/>
            <ac:spMk id="3" creationId="{0D663846-24BB-4389-8824-BC8CFA1AD1EE}"/>
          </ac:spMkLst>
        </pc:spChg>
        <pc:spChg chg="add mod">
          <ac:chgData name="성우 윤" userId="dc19f516f51e2e25" providerId="LiveId" clId="{940753E0-7440-4A45-9D46-5BABE630C4E5}" dt="2018-12-04T08:03:35.755" v="971" actId="207"/>
          <ac:spMkLst>
            <pc:docMk/>
            <pc:sldMk cId="3318462302" sldId="289"/>
            <ac:spMk id="4" creationId="{641F7352-37EB-4E46-8E99-8982BB035AA7}"/>
          </ac:spMkLst>
        </pc:spChg>
        <pc:spChg chg="del">
          <ac:chgData name="성우 윤" userId="dc19f516f51e2e25" providerId="LiveId" clId="{940753E0-7440-4A45-9D46-5BABE630C4E5}" dt="2018-12-04T08:02:39.456" v="946" actId="478"/>
          <ac:spMkLst>
            <pc:docMk/>
            <pc:sldMk cId="3318462302" sldId="289"/>
            <ac:spMk id="5" creationId="{9ADBB7A3-E463-4381-8554-41D94CBA635E}"/>
          </ac:spMkLst>
        </pc:spChg>
        <pc:spChg chg="del">
          <ac:chgData name="성우 윤" userId="dc19f516f51e2e25" providerId="LiveId" clId="{940753E0-7440-4A45-9D46-5BABE630C4E5}" dt="2018-12-04T08:02:39.456" v="946" actId="478"/>
          <ac:spMkLst>
            <pc:docMk/>
            <pc:sldMk cId="3318462302" sldId="289"/>
            <ac:spMk id="6" creationId="{9F29A4A6-0539-46E8-A034-25F27BC065DE}"/>
          </ac:spMkLst>
        </pc:spChg>
      </pc:sldChg>
      <pc:sldChg chg="addSp delSp modSp add">
        <pc:chgData name="성우 윤" userId="dc19f516f51e2e25" providerId="LiveId" clId="{940753E0-7440-4A45-9D46-5BABE630C4E5}" dt="2018-12-04T08:06:01.394" v="1014" actId="1076"/>
        <pc:sldMkLst>
          <pc:docMk/>
          <pc:sldMk cId="1859692471" sldId="290"/>
        </pc:sldMkLst>
        <pc:spChg chg="mod">
          <ac:chgData name="성우 윤" userId="dc19f516f51e2e25" providerId="LiveId" clId="{940753E0-7440-4A45-9D46-5BABE630C4E5}" dt="2018-12-04T08:05:23.902" v="1003" actId="255"/>
          <ac:spMkLst>
            <pc:docMk/>
            <pc:sldMk cId="1859692471" sldId="290"/>
            <ac:spMk id="2" creationId="{0D8E2EAE-BCF9-4C10-A215-20999C2C0AF5}"/>
          </ac:spMkLst>
        </pc:spChg>
        <pc:spChg chg="del">
          <ac:chgData name="성우 윤" userId="dc19f516f51e2e25" providerId="LiveId" clId="{940753E0-7440-4A45-9D46-5BABE630C4E5}" dt="2018-12-04T08:05:12.208" v="988" actId="478"/>
          <ac:spMkLst>
            <pc:docMk/>
            <pc:sldMk cId="1859692471" sldId="290"/>
            <ac:spMk id="3" creationId="{9050E92B-85C7-4A9D-B263-B8D18DC1F1CD}"/>
          </ac:spMkLst>
        </pc:spChg>
        <pc:spChg chg="add mod">
          <ac:chgData name="성우 윤" userId="dc19f516f51e2e25" providerId="LiveId" clId="{940753E0-7440-4A45-9D46-5BABE630C4E5}" dt="2018-12-04T08:06:01.394" v="1014" actId="1076"/>
          <ac:spMkLst>
            <pc:docMk/>
            <pc:sldMk cId="1859692471" sldId="290"/>
            <ac:spMk id="5" creationId="{5076E7E8-C2D0-4F32-9653-B646C6605F13}"/>
          </ac:spMkLst>
        </pc:spChg>
        <pc:picChg chg="del">
          <ac:chgData name="성우 윤" userId="dc19f516f51e2e25" providerId="LiveId" clId="{940753E0-7440-4A45-9D46-5BABE630C4E5}" dt="2018-12-04T08:05:12.208" v="988" actId="478"/>
          <ac:picMkLst>
            <pc:docMk/>
            <pc:sldMk cId="1859692471" sldId="290"/>
            <ac:picMk id="4" creationId="{73EEA493-A3F1-4E36-9D91-54302A478663}"/>
          </ac:picMkLst>
        </pc:picChg>
      </pc:sldChg>
      <pc:sldChg chg="addSp delSp modSp add">
        <pc:chgData name="성우 윤" userId="dc19f516f51e2e25" providerId="LiveId" clId="{940753E0-7440-4A45-9D46-5BABE630C4E5}" dt="2018-12-04T08:08:22.477" v="1090" actId="20577"/>
        <pc:sldMkLst>
          <pc:docMk/>
          <pc:sldMk cId="275048027" sldId="291"/>
        </pc:sldMkLst>
        <pc:spChg chg="mod">
          <ac:chgData name="성우 윤" userId="dc19f516f51e2e25" providerId="LiveId" clId="{940753E0-7440-4A45-9D46-5BABE630C4E5}" dt="2018-12-04T08:07:40.843" v="1056" actId="20577"/>
          <ac:spMkLst>
            <pc:docMk/>
            <pc:sldMk cId="275048027" sldId="291"/>
            <ac:spMk id="2" creationId="{0D8E2EAE-BCF9-4C10-A215-20999C2C0AF5}"/>
          </ac:spMkLst>
        </pc:spChg>
        <pc:spChg chg="del">
          <ac:chgData name="성우 윤" userId="dc19f516f51e2e25" providerId="LiveId" clId="{940753E0-7440-4A45-9D46-5BABE630C4E5}" dt="2018-12-04T08:07:34.744" v="1046" actId="478"/>
          <ac:spMkLst>
            <pc:docMk/>
            <pc:sldMk cId="275048027" sldId="291"/>
            <ac:spMk id="3" creationId="{0EEBFC99-72F7-4C1E-808C-62E0B853C7A6}"/>
          </ac:spMkLst>
        </pc:spChg>
        <pc:spChg chg="del">
          <ac:chgData name="성우 윤" userId="dc19f516f51e2e25" providerId="LiveId" clId="{940753E0-7440-4A45-9D46-5BABE630C4E5}" dt="2018-12-04T08:07:34.744" v="1046" actId="478"/>
          <ac:spMkLst>
            <pc:docMk/>
            <pc:sldMk cId="275048027" sldId="291"/>
            <ac:spMk id="4" creationId="{7A37AE7C-B08A-4F1D-A19B-C353A44CA6EC}"/>
          </ac:spMkLst>
        </pc:spChg>
        <pc:spChg chg="del">
          <ac:chgData name="성우 윤" userId="dc19f516f51e2e25" providerId="LiveId" clId="{940753E0-7440-4A45-9D46-5BABE630C4E5}" dt="2018-12-04T08:07:34.744" v="1046" actId="478"/>
          <ac:spMkLst>
            <pc:docMk/>
            <pc:sldMk cId="275048027" sldId="291"/>
            <ac:spMk id="5" creationId="{A745E60F-10EB-4CB2-82D4-FD1EDF3CA034}"/>
          </ac:spMkLst>
        </pc:spChg>
        <pc:spChg chg="add del">
          <ac:chgData name="성우 윤" userId="dc19f516f51e2e25" providerId="LiveId" clId="{940753E0-7440-4A45-9D46-5BABE630C4E5}" dt="2018-12-04T08:07:55.371" v="1062"/>
          <ac:spMkLst>
            <pc:docMk/>
            <pc:sldMk cId="275048027" sldId="291"/>
            <ac:spMk id="6" creationId="{C3BC01B4-5727-4720-8C10-2C20FA3689B5}"/>
          </ac:spMkLst>
        </pc:spChg>
        <pc:spChg chg="add mod">
          <ac:chgData name="성우 윤" userId="dc19f516f51e2e25" providerId="LiveId" clId="{940753E0-7440-4A45-9D46-5BABE630C4E5}" dt="2018-12-04T08:08:22.477" v="1090" actId="20577"/>
          <ac:spMkLst>
            <pc:docMk/>
            <pc:sldMk cId="275048027" sldId="291"/>
            <ac:spMk id="7" creationId="{EFDF3E7B-30EF-4E5E-99B7-CCC2FC709402}"/>
          </ac:spMkLst>
        </pc:spChg>
      </pc:sldChg>
      <pc:sldChg chg="addSp delSp modSp add">
        <pc:chgData name="성우 윤" userId="dc19f516f51e2e25" providerId="LiveId" clId="{940753E0-7440-4A45-9D46-5BABE630C4E5}" dt="2018-12-04T08:09:58.775" v="1139" actId="1076"/>
        <pc:sldMkLst>
          <pc:docMk/>
          <pc:sldMk cId="698902415" sldId="292"/>
        </pc:sldMkLst>
        <pc:spChg chg="add mod">
          <ac:chgData name="성우 윤" userId="dc19f516f51e2e25" providerId="LiveId" clId="{940753E0-7440-4A45-9D46-5BABE630C4E5}" dt="2018-12-04T08:09:26.501" v="1117" actId="1076"/>
          <ac:spMkLst>
            <pc:docMk/>
            <pc:sldMk cId="698902415" sldId="292"/>
            <ac:spMk id="3" creationId="{1EA80745-7C8C-4070-8D49-9A46B70E6ACF}"/>
          </ac:spMkLst>
        </pc:spChg>
        <pc:spChg chg="add mod">
          <ac:chgData name="성우 윤" userId="dc19f516f51e2e25" providerId="LiveId" clId="{940753E0-7440-4A45-9D46-5BABE630C4E5}" dt="2018-12-04T08:09:58.775" v="1139" actId="1076"/>
          <ac:spMkLst>
            <pc:docMk/>
            <pc:sldMk cId="698902415" sldId="292"/>
            <ac:spMk id="4" creationId="{27BCEC9F-977C-4C85-83EB-750E9732471C}"/>
          </ac:spMkLst>
        </pc:spChg>
        <pc:spChg chg="del">
          <ac:chgData name="성우 윤" userId="dc19f516f51e2e25" providerId="LiveId" clId="{940753E0-7440-4A45-9D46-5BABE630C4E5}" dt="2018-12-04T08:08:50.022" v="1092" actId="478"/>
          <ac:spMkLst>
            <pc:docMk/>
            <pc:sldMk cId="698902415" sldId="292"/>
            <ac:spMk id="7" creationId="{EFDF3E7B-30EF-4E5E-99B7-CCC2FC709402}"/>
          </ac:spMkLst>
        </pc:spChg>
      </pc:sldChg>
      <pc:sldChg chg="addSp delSp modSp add">
        <pc:chgData name="성우 윤" userId="dc19f516f51e2e25" providerId="LiveId" clId="{940753E0-7440-4A45-9D46-5BABE630C4E5}" dt="2018-12-04T08:11:25.787" v="1200" actId="1036"/>
        <pc:sldMkLst>
          <pc:docMk/>
          <pc:sldMk cId="1396750954" sldId="293"/>
        </pc:sldMkLst>
        <pc:spChg chg="del">
          <ac:chgData name="성우 윤" userId="dc19f516f51e2e25" providerId="LiveId" clId="{940753E0-7440-4A45-9D46-5BABE630C4E5}" dt="2018-12-04T08:10:04.656" v="1141" actId="478"/>
          <ac:spMkLst>
            <pc:docMk/>
            <pc:sldMk cId="1396750954" sldId="293"/>
            <ac:spMk id="3" creationId="{1EA80745-7C8C-4070-8D49-9A46B70E6ACF}"/>
          </ac:spMkLst>
        </pc:spChg>
        <pc:spChg chg="del">
          <ac:chgData name="성우 윤" userId="dc19f516f51e2e25" providerId="LiveId" clId="{940753E0-7440-4A45-9D46-5BABE630C4E5}" dt="2018-12-04T08:10:04.656" v="1141" actId="478"/>
          <ac:spMkLst>
            <pc:docMk/>
            <pc:sldMk cId="1396750954" sldId="293"/>
            <ac:spMk id="4" creationId="{27BCEC9F-977C-4C85-83EB-750E9732471C}"/>
          </ac:spMkLst>
        </pc:spChg>
        <pc:spChg chg="add mod">
          <ac:chgData name="성우 윤" userId="dc19f516f51e2e25" providerId="LiveId" clId="{940753E0-7440-4A45-9D46-5BABE630C4E5}" dt="2018-12-04T08:11:23.760" v="1197" actId="1035"/>
          <ac:spMkLst>
            <pc:docMk/>
            <pc:sldMk cId="1396750954" sldId="293"/>
            <ac:spMk id="5" creationId="{84068768-FBBE-45F7-9691-CA91C8B66D77}"/>
          </ac:spMkLst>
        </pc:spChg>
        <pc:spChg chg="add mod">
          <ac:chgData name="성우 윤" userId="dc19f516f51e2e25" providerId="LiveId" clId="{940753E0-7440-4A45-9D46-5BABE630C4E5}" dt="2018-12-04T08:11:25.787" v="1200" actId="1036"/>
          <ac:spMkLst>
            <pc:docMk/>
            <pc:sldMk cId="1396750954" sldId="293"/>
            <ac:spMk id="6" creationId="{BB62E704-9C41-4DA5-8C4A-CD5709338175}"/>
          </ac:spMkLst>
        </pc:spChg>
      </pc:sldChg>
      <pc:sldChg chg="addSp delSp modSp add">
        <pc:chgData name="성우 윤" userId="dc19f516f51e2e25" providerId="LiveId" clId="{940753E0-7440-4A45-9D46-5BABE630C4E5}" dt="2018-12-04T08:11:43.416" v="1210" actId="2710"/>
        <pc:sldMkLst>
          <pc:docMk/>
          <pc:sldMk cId="1316370553" sldId="294"/>
        </pc:sldMkLst>
        <pc:spChg chg="add mod">
          <ac:chgData name="성우 윤" userId="dc19f516f51e2e25" providerId="LiveId" clId="{940753E0-7440-4A45-9D46-5BABE630C4E5}" dt="2018-12-04T08:11:43.416" v="1210" actId="2710"/>
          <ac:spMkLst>
            <pc:docMk/>
            <pc:sldMk cId="1316370553" sldId="294"/>
            <ac:spMk id="3" creationId="{53D55139-D8D5-49F8-862B-E597800E8A60}"/>
          </ac:spMkLst>
        </pc:spChg>
        <pc:spChg chg="del">
          <ac:chgData name="성우 윤" userId="dc19f516f51e2e25" providerId="LiveId" clId="{940753E0-7440-4A45-9D46-5BABE630C4E5}" dt="2018-12-04T08:10:33.089" v="1147" actId="478"/>
          <ac:spMkLst>
            <pc:docMk/>
            <pc:sldMk cId="1316370553" sldId="294"/>
            <ac:spMk id="5" creationId="{84068768-FBBE-45F7-9691-CA91C8B66D77}"/>
          </ac:spMkLst>
        </pc:spChg>
        <pc:spChg chg="del">
          <ac:chgData name="성우 윤" userId="dc19f516f51e2e25" providerId="LiveId" clId="{940753E0-7440-4A45-9D46-5BABE630C4E5}" dt="2018-12-04T08:10:33.089" v="1147" actId="478"/>
          <ac:spMkLst>
            <pc:docMk/>
            <pc:sldMk cId="1316370553" sldId="294"/>
            <ac:spMk id="6" creationId="{BB62E704-9C41-4DA5-8C4A-CD5709338175}"/>
          </ac:spMkLst>
        </pc:spChg>
      </pc:sldChg>
      <pc:sldChg chg="addSp delSp modSp add">
        <pc:chgData name="성우 윤" userId="dc19f516f51e2e25" providerId="LiveId" clId="{940753E0-7440-4A45-9D46-5BABE630C4E5}" dt="2018-12-04T08:16:08.639" v="1367" actId="2710"/>
        <pc:sldMkLst>
          <pc:docMk/>
          <pc:sldMk cId="1181530594" sldId="295"/>
        </pc:sldMkLst>
        <pc:spChg chg="mod">
          <ac:chgData name="성우 윤" userId="dc19f516f51e2e25" providerId="LiveId" clId="{940753E0-7440-4A45-9D46-5BABE630C4E5}" dt="2018-12-04T08:14:33.845" v="1304" actId="255"/>
          <ac:spMkLst>
            <pc:docMk/>
            <pc:sldMk cId="1181530594" sldId="295"/>
            <ac:spMk id="2" creationId="{0D8E2EAE-BCF9-4C10-A215-20999C2C0AF5}"/>
          </ac:spMkLst>
        </pc:spChg>
        <pc:spChg chg="del">
          <ac:chgData name="성우 윤" userId="dc19f516f51e2e25" providerId="LiveId" clId="{940753E0-7440-4A45-9D46-5BABE630C4E5}" dt="2018-12-04T08:14:23.601" v="1293" actId="478"/>
          <ac:spMkLst>
            <pc:docMk/>
            <pc:sldMk cId="1181530594" sldId="295"/>
            <ac:spMk id="3" creationId="{80CB9E62-2A6B-43B3-B63C-77D93C0F8615}"/>
          </ac:spMkLst>
        </pc:spChg>
        <pc:spChg chg="add mod">
          <ac:chgData name="성우 윤" userId="dc19f516f51e2e25" providerId="LiveId" clId="{940753E0-7440-4A45-9D46-5BABE630C4E5}" dt="2018-12-04T08:16:08.639" v="1367" actId="2710"/>
          <ac:spMkLst>
            <pc:docMk/>
            <pc:sldMk cId="1181530594" sldId="295"/>
            <ac:spMk id="4" creationId="{8E67F524-C83C-4489-9C00-CCF04F239E18}"/>
          </ac:spMkLst>
        </pc:spChg>
      </pc:sldChg>
      <pc:sldChg chg="addSp delSp modSp add">
        <pc:chgData name="성우 윤" userId="dc19f516f51e2e25" providerId="LiveId" clId="{940753E0-7440-4A45-9D46-5BABE630C4E5}" dt="2018-12-05T06:25:48.777" v="1467" actId="6549"/>
        <pc:sldMkLst>
          <pc:docMk/>
          <pc:sldMk cId="3135334869" sldId="296"/>
        </pc:sldMkLst>
        <pc:spChg chg="add mod">
          <ac:chgData name="성우 윤" userId="dc19f516f51e2e25" providerId="LiveId" clId="{940753E0-7440-4A45-9D46-5BABE630C4E5}" dt="2018-12-05T06:25:48.777" v="1467" actId="6549"/>
          <ac:spMkLst>
            <pc:docMk/>
            <pc:sldMk cId="3135334869" sldId="296"/>
            <ac:spMk id="3" creationId="{9FD27CCA-F7A2-4B5F-BEB4-B7816E9BAEAC}"/>
          </ac:spMkLst>
        </pc:spChg>
        <pc:spChg chg="del">
          <ac:chgData name="성우 윤" userId="dc19f516f51e2e25" providerId="LiveId" clId="{940753E0-7440-4A45-9D46-5BABE630C4E5}" dt="2018-12-04T08:15:03.255" v="1308" actId="478"/>
          <ac:spMkLst>
            <pc:docMk/>
            <pc:sldMk cId="3135334869" sldId="296"/>
            <ac:spMk id="4" creationId="{8E67F524-C83C-4489-9C00-CCF04F239E18}"/>
          </ac:spMkLst>
        </pc:spChg>
      </pc:sldChg>
      <pc:sldChg chg="delSp modSp add">
        <pc:chgData name="성우 윤" userId="dc19f516f51e2e25" providerId="LiveId" clId="{940753E0-7440-4A45-9D46-5BABE630C4E5}" dt="2018-12-05T02:22:52.387" v="1438" actId="1076"/>
        <pc:sldMkLst>
          <pc:docMk/>
          <pc:sldMk cId="3053822285" sldId="297"/>
        </pc:sldMkLst>
        <pc:spChg chg="del">
          <ac:chgData name="성우 윤" userId="dc19f516f51e2e25" providerId="LiveId" clId="{940753E0-7440-4A45-9D46-5BABE630C4E5}" dt="2018-12-05T02:22:46.592" v="1437" actId="478"/>
          <ac:spMkLst>
            <pc:docMk/>
            <pc:sldMk cId="3053822285" sldId="297"/>
            <ac:spMk id="3" creationId="{2EEA9963-0A0A-4C2D-BD33-8B74611E61E5}"/>
          </ac:spMkLst>
        </pc:spChg>
        <pc:spChg chg="del">
          <ac:chgData name="성우 윤" userId="dc19f516f51e2e25" providerId="LiveId" clId="{940753E0-7440-4A45-9D46-5BABE630C4E5}" dt="2018-12-05T02:22:45.483" v="1436" actId="478"/>
          <ac:spMkLst>
            <pc:docMk/>
            <pc:sldMk cId="3053822285" sldId="297"/>
            <ac:spMk id="4" creationId="{B9928AD8-69AB-47E0-8AAA-9713E8A48837}"/>
          </ac:spMkLst>
        </pc:spChg>
        <pc:spChg chg="mod">
          <ac:chgData name="성우 윤" userId="dc19f516f51e2e25" providerId="LiveId" clId="{940753E0-7440-4A45-9D46-5BABE630C4E5}" dt="2018-12-05T02:22:52.387" v="1438" actId="1076"/>
          <ac:spMkLst>
            <pc:docMk/>
            <pc:sldMk cId="3053822285" sldId="297"/>
            <ac:spMk id="5" creationId="{7D6ADB02-C4E8-4F8A-AB65-7EC800C3FD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2018-12-05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05. </a:t>
            </a:r>
            <a:r>
              <a:rPr lang="ko-KR" altLang="en-US" sz="2400" dirty="0">
                <a:solidFill>
                  <a:srgbClr val="8CD6E4"/>
                </a:solidFill>
              </a:rPr>
              <a:t>리스트와 문자열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05-4. </a:t>
            </a:r>
            <a:br>
              <a:rPr lang="en-US" altLang="ko-KR" sz="5500" dirty="0"/>
            </a:br>
            <a:r>
              <a:rPr lang="ko-KR" altLang="en-US" dirty="0"/>
              <a:t>슬라이싱 연산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AC72E6-3A43-49E0-951C-19582B730C13}"/>
              </a:ext>
            </a:extLst>
          </p:cNvPr>
          <p:cNvSpPr/>
          <p:nvPr/>
        </p:nvSpPr>
        <p:spPr>
          <a:xfrm>
            <a:off x="3761063" y="1123837"/>
            <a:ext cx="7715075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st1 = [1, 2, 3, 4, 5, 6, 7, 8, 9]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st2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st1[2:5]</a:t>
            </a:r>
            <a:r>
              <a:rPr lang="en-US" altLang="ko-KR" dirty="0">
                <a:latin typeface="Consolas" panose="020B0609020204030204" pitchFamily="49" charset="0"/>
              </a:rPr>
              <a:t>       # st1[2:5]</a:t>
            </a:r>
            <a:r>
              <a:rPr lang="ko-KR" altLang="en-US" dirty="0">
                <a:latin typeface="YDVYMjOStd12"/>
              </a:rPr>
              <a:t>를 꺼내 </a:t>
            </a:r>
            <a:r>
              <a:rPr lang="en-US" altLang="ko-KR" dirty="0">
                <a:latin typeface="Consolas" panose="020B0609020204030204" pitchFamily="49" charset="0"/>
              </a:rPr>
              <a:t>st2</a:t>
            </a:r>
            <a:r>
              <a:rPr lang="ko-KR" altLang="en-US" dirty="0">
                <a:latin typeface="YDVYMjOStd12"/>
              </a:rPr>
              <a:t>에 저장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[3, 4,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01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05-4.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슬라이싱 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A1A5AF-70DD-4400-A72F-6A9F9B743629}"/>
              </a:ext>
            </a:extLst>
          </p:cNvPr>
          <p:cNvSpPr/>
          <p:nvPr/>
        </p:nvSpPr>
        <p:spPr>
          <a:xfrm>
            <a:off x="3733100" y="1123837"/>
            <a:ext cx="7608815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5, 6, 7, 8, 9]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st[2:5]</a:t>
            </a:r>
            <a:r>
              <a:rPr lang="en-US" altLang="ko-KR" dirty="0">
                <a:latin typeface="Consolas" panose="020B0609020204030204" pitchFamily="49" charset="0"/>
              </a:rPr>
              <a:t> = [0, 0, 0, 0, 0]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0, 0, 0, 0, 0, 6, 7, 8, 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0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05-5. </a:t>
            </a:r>
            <a:br>
              <a:rPr lang="en-US" altLang="ko-KR" sz="5500" dirty="0"/>
            </a:br>
            <a:r>
              <a:rPr lang="ko-KR" altLang="en-US" dirty="0"/>
              <a:t>슬라이싱 연산에서 생략 가능한 부분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867219-0E3D-446D-B1F1-9BEE7939DE7B}"/>
              </a:ext>
            </a:extLst>
          </p:cNvPr>
          <p:cNvSpPr/>
          <p:nvPr/>
        </p:nvSpPr>
        <p:spPr>
          <a:xfrm>
            <a:off x="3836565" y="895092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st[0:3]</a:t>
            </a:r>
            <a:r>
              <a:rPr lang="en-US" altLang="ko-KR" dirty="0">
                <a:latin typeface="Consolas" panose="020B0609020204030204" pitchFamily="49" charset="0"/>
              </a:rPr>
              <a:t> = [0, 0, 0]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[0, 0, 0, 4, 5]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744798-6221-4761-81DC-CADB97F2DA76}"/>
              </a:ext>
            </a:extLst>
          </p:cNvPr>
          <p:cNvSpPr/>
          <p:nvPr/>
        </p:nvSpPr>
        <p:spPr>
          <a:xfrm>
            <a:off x="3836565" y="3285954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st[:3]</a:t>
            </a:r>
            <a:r>
              <a:rPr lang="en-US" altLang="ko-KR" dirty="0">
                <a:latin typeface="Consolas" panose="020B0609020204030204" pitchFamily="49" charset="0"/>
              </a:rPr>
              <a:t> = [0, 0, 0]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[0, 0, 0, 4,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55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05-5. </a:t>
            </a:r>
            <a:r>
              <a:rPr lang="en-US" altLang="ko-KR" sz="3300" dirty="0"/>
              <a:t>(continue)</a:t>
            </a:r>
            <a:br>
              <a:rPr lang="en-US" altLang="ko-KR" sz="3300" dirty="0"/>
            </a:br>
            <a:r>
              <a:rPr lang="ko-KR" altLang="en-US" dirty="0"/>
              <a:t>슬라이싱 연산에서 생략 가능한 부분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DBB7A3-E463-4381-8554-41D94CBA635E}"/>
              </a:ext>
            </a:extLst>
          </p:cNvPr>
          <p:cNvSpPr/>
          <p:nvPr/>
        </p:nvSpPr>
        <p:spPr>
          <a:xfrm>
            <a:off x="3710730" y="1123837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st[2:]</a:t>
            </a:r>
            <a:r>
              <a:rPr lang="en-US" altLang="ko-KR" dirty="0">
                <a:latin typeface="Consolas" panose="020B0609020204030204" pitchFamily="49" charset="0"/>
              </a:rPr>
              <a:t> = [0, 0, 0]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0, 0, 0]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9A4A6-0539-46E8-A034-25F27BC065DE}"/>
              </a:ext>
            </a:extLst>
          </p:cNvPr>
          <p:cNvSpPr/>
          <p:nvPr/>
        </p:nvSpPr>
        <p:spPr>
          <a:xfrm>
            <a:off x="3710730" y="3429000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st[:]</a:t>
            </a:r>
            <a:r>
              <a:rPr lang="en-US" altLang="ko-KR" dirty="0">
                <a:latin typeface="Consolas" panose="020B0609020204030204" pitchFamily="49" charset="0"/>
              </a:rPr>
              <a:t> = [0, 0, 0, 0, 0]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[0, 0, 0, 0, 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19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05-5. </a:t>
            </a:r>
            <a:r>
              <a:rPr lang="en-US" altLang="ko-KR" sz="3300" dirty="0"/>
              <a:t>(continue)</a:t>
            </a:r>
            <a:br>
              <a:rPr lang="en-US" altLang="ko-KR" sz="3300" dirty="0"/>
            </a:br>
            <a:r>
              <a:rPr lang="ko-KR" altLang="en-US" dirty="0"/>
              <a:t>슬라이싱 연산에서 생략 가능한 부분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663846-24BB-4389-8824-BC8CFA1AD1EE}"/>
              </a:ext>
            </a:extLst>
          </p:cNvPr>
          <p:cNvSpPr/>
          <p:nvPr/>
        </p:nvSpPr>
        <p:spPr>
          <a:xfrm>
            <a:off x="3844953" y="1123837"/>
            <a:ext cx="7304015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st[:]</a:t>
            </a:r>
            <a:r>
              <a:rPr lang="en-US" altLang="ko-KR" dirty="0">
                <a:latin typeface="Consolas" panose="020B0609020204030204" pitchFamily="49" charset="0"/>
              </a:rPr>
              <a:t> = [0]        # </a:t>
            </a:r>
            <a:r>
              <a:rPr lang="ko-KR" altLang="en-US" dirty="0">
                <a:latin typeface="YDVYMjOStd12"/>
              </a:rPr>
              <a:t>리스트 전체를 </a:t>
            </a:r>
            <a:r>
              <a:rPr lang="en-US" altLang="ko-KR" dirty="0">
                <a:latin typeface="Consolas" panose="020B0609020204030204" pitchFamily="49" charset="0"/>
              </a:rPr>
              <a:t>0 </a:t>
            </a:r>
            <a:r>
              <a:rPr lang="ko-KR" altLang="en-US" dirty="0">
                <a:latin typeface="YDVYMjOStd12"/>
              </a:rPr>
              <a:t>하나로 교체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[0]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1F7352-37EB-4E46-8E99-8982BB035AA7}"/>
              </a:ext>
            </a:extLst>
          </p:cNvPr>
          <p:cNvSpPr/>
          <p:nvPr/>
        </p:nvSpPr>
        <p:spPr>
          <a:xfrm>
            <a:off x="3844953" y="3592233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st[:]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US" altLang="ko-KR" dirty="0">
                <a:latin typeface="Consolas" panose="020B0609020204030204" pitchFamily="49" charset="0"/>
              </a:rPr>
              <a:t>        # </a:t>
            </a:r>
            <a:r>
              <a:rPr lang="ko-KR" altLang="en-US" dirty="0">
                <a:latin typeface="YDVYMjOStd12"/>
              </a:rPr>
              <a:t>리스트 전체 내용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46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05-6. </a:t>
            </a:r>
            <a:br>
              <a:rPr lang="en-US" altLang="ko-KR" sz="5500" dirty="0"/>
            </a:br>
            <a:r>
              <a:rPr lang="ko-KR" altLang="en-US" dirty="0"/>
              <a:t>리스트에서 두 칸씩 뛰면서 저장된 값들 꺼내기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0E92B-85C7-4A9D-B263-B8D18DC1F1CD}"/>
              </a:ext>
            </a:extLst>
          </p:cNvPr>
          <p:cNvSpPr/>
          <p:nvPr/>
        </p:nvSpPr>
        <p:spPr>
          <a:xfrm>
            <a:off x="3660396" y="989614"/>
            <a:ext cx="7924800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st1 = [1, 2, 3, 4, 5, 6, 7, 8, 9, 10, 11, 12, 13, 14, 15]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st2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st1[0:9:2]</a:t>
            </a:r>
            <a:r>
              <a:rPr lang="en-US" altLang="ko-KR" dirty="0">
                <a:latin typeface="Consolas" panose="020B0609020204030204" pitchFamily="49" charset="0"/>
              </a:rPr>
              <a:t>     # st1[0] ~ st2[8]</a:t>
            </a:r>
            <a:r>
              <a:rPr lang="ko-KR" altLang="en-US" dirty="0">
                <a:latin typeface="YDVYMjOStd12"/>
              </a:rPr>
              <a:t>까지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YDVYMjOStd12"/>
              </a:rPr>
              <a:t>칸씩 뛰면서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3, 5, 7, 9]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EA493-A3F1-4E36-9D91-54302A47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312" y="3885410"/>
            <a:ext cx="5553469" cy="15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1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05-6.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리스트에서 두 칸씩 뛰면서 저장된 값들 꺼내기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6E7E8-C2D0-4F32-9653-B646C6605F13}"/>
              </a:ext>
            </a:extLst>
          </p:cNvPr>
          <p:cNvSpPr/>
          <p:nvPr/>
        </p:nvSpPr>
        <p:spPr>
          <a:xfrm>
            <a:off x="3727508" y="915984"/>
            <a:ext cx="7824131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st1 = [1, 2, 3, 4, 5, 6, 7, 8, 9, 10, 11, 12, 13, 14, 15]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st2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st1[0:9:3]</a:t>
            </a:r>
            <a:r>
              <a:rPr lang="en-US" altLang="ko-KR" dirty="0">
                <a:latin typeface="Consolas" panose="020B0609020204030204" pitchFamily="49" charset="0"/>
              </a:rPr>
              <a:t>      # st1[0] ~ st2[8]</a:t>
            </a:r>
            <a:r>
              <a:rPr lang="ko-KR" altLang="en-US" dirty="0">
                <a:latin typeface="YDVYMjOStd12"/>
              </a:rPr>
              <a:t>까지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YDVYMjOStd12"/>
              </a:rPr>
              <a:t>칸씩 뛰면서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4, 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69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05-7. </a:t>
            </a:r>
            <a:br>
              <a:rPr lang="en-US" altLang="ko-KR" sz="5500" dirty="0"/>
            </a:br>
            <a:r>
              <a:rPr lang="ko-KR" altLang="en-US" dirty="0"/>
              <a:t>스트링형 데이터</a:t>
            </a:r>
            <a:r>
              <a:rPr lang="en-US" altLang="ko-KR" dirty="0"/>
              <a:t>: </a:t>
            </a:r>
            <a:r>
              <a:rPr lang="ko-KR" altLang="en-US" dirty="0"/>
              <a:t>문자열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BFC99-72F7-4C1E-808C-62E0B853C7A6}"/>
              </a:ext>
            </a:extLst>
          </p:cNvPr>
          <p:cNvSpPr/>
          <p:nvPr/>
        </p:nvSpPr>
        <p:spPr>
          <a:xfrm>
            <a:off x="3668786" y="800671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"Happy birthday to you"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'Happy birthday to you'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37AE7C-B08A-4F1D-A19B-C353A44CA6EC}"/>
              </a:ext>
            </a:extLst>
          </p:cNvPr>
          <p:cNvSpPr/>
          <p:nvPr/>
        </p:nvSpPr>
        <p:spPr>
          <a:xfrm>
            <a:off x="3668786" y="2241769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'Happy birthday to you'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'Happy birthday to you'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45E60F-10EB-4CB2-82D4-FD1EDF3CA034}"/>
              </a:ext>
            </a:extLst>
          </p:cNvPr>
          <p:cNvSpPr/>
          <p:nvPr/>
        </p:nvSpPr>
        <p:spPr>
          <a:xfrm>
            <a:off x="3668785" y="3919404"/>
            <a:ext cx="6976843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type('what1')      # </a:t>
            </a:r>
            <a:r>
              <a:rPr lang="ko-KR" altLang="en-US" dirty="0">
                <a:latin typeface="YDVYMjOStd12"/>
              </a:rPr>
              <a:t>작은따옴표로 묶은 문자열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'str'&gt;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type("what2")      # </a:t>
            </a:r>
            <a:r>
              <a:rPr lang="ko-KR" altLang="en-US" dirty="0">
                <a:latin typeface="YDVYMjOStd12"/>
              </a:rPr>
              <a:t>큰따옴표로 묶은 문자열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'str'&gt;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60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05-7. (continue)</a:t>
            </a:r>
            <a:br>
              <a:rPr lang="en-US" altLang="ko-KR" sz="5500" dirty="0"/>
            </a:br>
            <a:r>
              <a:rPr lang="ko-KR" altLang="en-US" dirty="0"/>
              <a:t>스트링형 데이터</a:t>
            </a:r>
            <a:r>
              <a:rPr lang="en-US" altLang="ko-KR" dirty="0"/>
              <a:t>: </a:t>
            </a:r>
            <a:r>
              <a:rPr lang="ko-KR" altLang="en-US" dirty="0"/>
              <a:t>문자열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DF3E7B-30EF-4E5E-99B7-CCC2FC709402}"/>
              </a:ext>
            </a:extLst>
          </p:cNvPr>
          <p:cNvSpPr/>
          <p:nvPr/>
        </p:nvSpPr>
        <p:spPr>
          <a:xfrm>
            <a:off x="3844954" y="1123837"/>
            <a:ext cx="6096000" cy="2226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• int</a:t>
            </a:r>
            <a:r>
              <a:rPr lang="ko-KR" altLang="en-US" dirty="0"/>
              <a:t>형 데이터 </a:t>
            </a:r>
            <a:r>
              <a:rPr lang="en-US" altLang="ko-KR" dirty="0"/>
              <a:t>		ex) 3, 5, 7, 9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• float</a:t>
            </a:r>
            <a:r>
              <a:rPr lang="ko-KR" altLang="en-US" dirty="0"/>
              <a:t>형 데이터 </a:t>
            </a:r>
            <a:r>
              <a:rPr lang="en-US" altLang="ko-KR" dirty="0"/>
              <a:t>		ex) 2.2, 4.4, 6.6, 8.8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• </a:t>
            </a:r>
            <a:r>
              <a:rPr lang="ko-KR" altLang="en-US" dirty="0"/>
              <a:t>리스트형 데이터 </a:t>
            </a:r>
            <a:r>
              <a:rPr lang="en-US" altLang="ko-KR" dirty="0"/>
              <a:t>	ex) [3, 5, 7, 9], [2.2, 4.4, 6.6, 8.8]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• </a:t>
            </a:r>
            <a:r>
              <a:rPr lang="ko-KR" altLang="en-US" dirty="0"/>
              <a:t>스트링형 데이터 </a:t>
            </a:r>
            <a:r>
              <a:rPr lang="en-US" altLang="ko-KR" dirty="0"/>
              <a:t>	ex) "I am a boy", 'You are a girl'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48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05-7. (continue)</a:t>
            </a:r>
            <a:br>
              <a:rPr lang="en-US" altLang="ko-KR" sz="5500" dirty="0"/>
            </a:br>
            <a:r>
              <a:rPr lang="ko-KR" altLang="en-US" dirty="0"/>
              <a:t>스트링형 데이터</a:t>
            </a:r>
            <a:r>
              <a:rPr lang="en-US" altLang="ko-KR" dirty="0"/>
              <a:t>: </a:t>
            </a:r>
            <a:r>
              <a:rPr lang="ko-KR" altLang="en-US" dirty="0"/>
              <a:t>문자열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80745-7C8C-4070-8D49-9A46B70E6ACF}"/>
              </a:ext>
            </a:extLst>
          </p:cNvPr>
          <p:cNvSpPr/>
          <p:nvPr/>
        </p:nvSpPr>
        <p:spPr>
          <a:xfrm>
            <a:off x="3937234" y="697870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[1, 2] + [3, 4]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3, 4]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"Hello" + "Everybody"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latin typeface="Consolas" panose="020B0609020204030204" pitchFamily="49" charset="0"/>
              </a:rPr>
              <a:t>HelloEverybody</a:t>
            </a:r>
            <a:r>
              <a:rPr lang="en-US" altLang="ko-KR" dirty="0">
                <a:latin typeface="Consolas" panose="020B0609020204030204" pitchFamily="49" charset="0"/>
              </a:rPr>
              <a:t>'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BCEC9F-977C-4C85-83EB-750E9732471C}"/>
              </a:ext>
            </a:extLst>
          </p:cNvPr>
          <p:cNvSpPr/>
          <p:nvPr/>
        </p:nvSpPr>
        <p:spPr>
          <a:xfrm>
            <a:off x="3937234" y="3093007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[1, 2] * 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1, 2, 1, 2]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"AZ" * 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'AZAZAZ'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90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05-1. </a:t>
            </a:r>
            <a:br>
              <a:rPr lang="en-US" altLang="ko-KR" sz="5500" dirty="0"/>
            </a:br>
            <a:r>
              <a:rPr lang="en-US" altLang="ko-KR" dirty="0"/>
              <a:t>print </a:t>
            </a:r>
            <a:r>
              <a:rPr lang="ko-KR" altLang="en-US" dirty="0"/>
              <a:t>함수의 </a:t>
            </a:r>
            <a:br>
              <a:rPr lang="en-US" altLang="ko-KR" dirty="0"/>
            </a:br>
            <a:r>
              <a:rPr lang="ko-KR" altLang="en-US" dirty="0"/>
              <a:t>복습과 확장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60EB77-4C97-4DD5-BC40-50BE7428A83D}"/>
              </a:ext>
            </a:extLst>
          </p:cNvPr>
          <p:cNvSpPr/>
          <p:nvPr/>
        </p:nvSpPr>
        <p:spPr>
          <a:xfrm>
            <a:off x="3769453" y="861698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ko-KR" dirty="0">
                <a:latin typeface="Consolas" panose="020B0609020204030204" pitchFamily="49" charset="0"/>
              </a:rPr>
              <a:t>&gt;&gt;&gt; for i in [1, 2, 3]: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end = '_'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1_2_3_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4F065B-D5CC-4A78-874A-C49E660E127F}"/>
              </a:ext>
            </a:extLst>
          </p:cNvPr>
          <p:cNvSpPr/>
          <p:nvPr/>
        </p:nvSpPr>
        <p:spPr>
          <a:xfrm>
            <a:off x="3769453" y="3990792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ko-KR" dirty="0">
                <a:latin typeface="Consolas" panose="020B0609020204030204" pitchFamily="49" charset="0"/>
              </a:rPr>
              <a:t>&gt;&gt;&gt; for i in [1, 2, 3]: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end = ' '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1 2 3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05-7. (continue)</a:t>
            </a:r>
            <a:br>
              <a:rPr lang="en-US" altLang="ko-KR" sz="5500" dirty="0"/>
            </a:br>
            <a:r>
              <a:rPr lang="ko-KR" altLang="en-US" dirty="0"/>
              <a:t>스트링형 데이터</a:t>
            </a:r>
            <a:r>
              <a:rPr lang="en-US" altLang="ko-KR" dirty="0"/>
              <a:t>: </a:t>
            </a:r>
            <a:r>
              <a:rPr lang="ko-KR" altLang="en-US" dirty="0"/>
              <a:t>문자열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068768-FBBE-45F7-9691-CA91C8B66D77}"/>
              </a:ext>
            </a:extLst>
          </p:cNvPr>
          <p:cNvSpPr/>
          <p:nvPr/>
        </p:nvSpPr>
        <p:spPr>
          <a:xfrm>
            <a:off x="3853342" y="697870"/>
            <a:ext cx="6783897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st[2] 		# </a:t>
            </a:r>
            <a:r>
              <a:rPr lang="ko-KR" altLang="en-US" dirty="0">
                <a:latin typeface="YDVYMjOStd12"/>
              </a:rPr>
              <a:t>세 번째 위치의 값만 뽑아 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 = "SIMPLE"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str[2] 	# </a:t>
            </a:r>
            <a:r>
              <a:rPr lang="ko-KR" altLang="en-US" dirty="0">
                <a:latin typeface="YDVYMjOStd12"/>
              </a:rPr>
              <a:t>세 번째 위치의 값만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YDVYMjOStd12"/>
              </a:rPr>
              <a:t>문자만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ko-KR" altLang="en-US" dirty="0">
                <a:latin typeface="YDVYMjOStd12"/>
              </a:rPr>
              <a:t>뽑아 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'M'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62E704-9C41-4DA5-8C4A-CD5709338175}"/>
              </a:ext>
            </a:extLst>
          </p:cNvPr>
          <p:cNvSpPr/>
          <p:nvPr/>
        </p:nvSpPr>
        <p:spPr>
          <a:xfrm>
            <a:off x="3853343" y="3449595"/>
            <a:ext cx="6909732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5, 6, 7]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st[2:5]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 = "SIMPLEST"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str[2:5]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'MPL'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750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05-7. (continue)</a:t>
            </a:r>
            <a:br>
              <a:rPr lang="en-US" altLang="ko-KR" sz="5500" dirty="0"/>
            </a:br>
            <a:r>
              <a:rPr lang="ko-KR" altLang="en-US" dirty="0"/>
              <a:t>스트링형 데이터</a:t>
            </a:r>
            <a:r>
              <a:rPr lang="en-US" altLang="ko-KR" dirty="0"/>
              <a:t>: </a:t>
            </a:r>
            <a:r>
              <a:rPr lang="ko-KR" altLang="en-US" dirty="0"/>
              <a:t>문자열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D55139-D8D5-49F8-862B-E597800E8A60}"/>
              </a:ext>
            </a:extLst>
          </p:cNvPr>
          <p:cNvSpPr/>
          <p:nvPr/>
        </p:nvSpPr>
        <p:spPr>
          <a:xfrm>
            <a:off x="3803008" y="957766"/>
            <a:ext cx="7555685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 = "Happy"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str[0] = "D"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File "&lt;pyshell#1&gt;", line 1, in &lt;module&gt;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str[0] = 'D'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TypeError: 'str' object does not support item assignment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370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05-8. </a:t>
            </a:r>
            <a:br>
              <a:rPr lang="en-US" altLang="ko-KR" sz="5500" dirty="0"/>
            </a:br>
            <a:r>
              <a:rPr lang="ko-KR" altLang="en-US" dirty="0"/>
              <a:t>리스트와 </a:t>
            </a:r>
            <a:r>
              <a:rPr lang="en-US" altLang="ko-KR" dirty="0"/>
              <a:t>for </a:t>
            </a:r>
            <a:r>
              <a:rPr lang="ko-KR" altLang="en-US" dirty="0"/>
              <a:t>루프 그리고 문자열과 </a:t>
            </a:r>
            <a:r>
              <a:rPr lang="en-US" altLang="ko-KR" dirty="0"/>
              <a:t>for </a:t>
            </a:r>
            <a:r>
              <a:rPr lang="ko-KR" altLang="en-US" dirty="0"/>
              <a:t>루프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FD139F-0132-433D-B225-8E2A95F2F2C2}"/>
              </a:ext>
            </a:extLst>
          </p:cNvPr>
          <p:cNvSpPr/>
          <p:nvPr/>
        </p:nvSpPr>
        <p:spPr>
          <a:xfrm>
            <a:off x="3752675" y="1054645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ko-KR" dirty="0">
                <a:latin typeface="Consolas" panose="020B0609020204030204" pitchFamily="49" charset="0"/>
              </a:rPr>
              <a:t>&gt;&gt;&gt; for i in </a:t>
            </a:r>
            <a:r>
              <a:rPr lang="nn-NO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[1, 2, 3]</a:t>
            </a:r>
            <a:r>
              <a:rPr lang="nn-NO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1 2 3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96802-26C3-4CF3-B47E-A240A58C1382}"/>
              </a:ext>
            </a:extLst>
          </p:cNvPr>
          <p:cNvSpPr/>
          <p:nvPr/>
        </p:nvSpPr>
        <p:spPr>
          <a:xfrm>
            <a:off x="3752675" y="3680400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for i in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'Happy'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 a p </a:t>
            </a:r>
            <a:r>
              <a:rPr lang="en-US" altLang="ko-KR" dirty="0" err="1">
                <a:latin typeface="Consolas" panose="020B0609020204030204" pitchFamily="49" charset="0"/>
              </a:rPr>
              <a:t>p</a:t>
            </a:r>
            <a:r>
              <a:rPr lang="en-US" altLang="ko-KR" dirty="0">
                <a:latin typeface="Consolas" panose="020B0609020204030204" pitchFamily="49" charset="0"/>
              </a:rPr>
              <a:t>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82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05-9. </a:t>
            </a:r>
            <a:br>
              <a:rPr lang="en-US" altLang="ko-KR" sz="5500" dirty="0"/>
            </a:br>
            <a:r>
              <a:rPr lang="ko-KR" altLang="en-US" dirty="0"/>
              <a:t>리스트와 문자열을 전달받는 함수 </a:t>
            </a:r>
            <a:r>
              <a:rPr lang="en-US" altLang="ko-KR" dirty="0"/>
              <a:t>len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AFE92A-09DB-4764-BA2D-5C3B1F5EE00F}"/>
              </a:ext>
            </a:extLst>
          </p:cNvPr>
          <p:cNvSpPr/>
          <p:nvPr/>
        </p:nvSpPr>
        <p:spPr>
          <a:xfrm>
            <a:off x="3719120" y="737943"/>
            <a:ext cx="6096000" cy="2542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len(st)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sr</a:t>
            </a:r>
            <a:r>
              <a:rPr lang="en-US" altLang="ko-KR" dirty="0">
                <a:latin typeface="Consolas" panose="020B0609020204030204" pitchFamily="49" charset="0"/>
              </a:rPr>
              <a:t> = '</a:t>
            </a:r>
            <a:r>
              <a:rPr lang="en-US" altLang="ko-KR" dirty="0" err="1">
                <a:latin typeface="Consolas" panose="020B0609020204030204" pitchFamily="49" charset="0"/>
              </a:rPr>
              <a:t>HaHaHa</a:t>
            </a:r>
            <a:r>
              <a:rPr lang="en-US" altLang="ko-KR" dirty="0">
                <a:latin typeface="Consolas" panose="020B0609020204030204" pitchFamily="49" charset="0"/>
              </a:rPr>
              <a:t>~'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len(</a:t>
            </a:r>
            <a:r>
              <a:rPr lang="en-US" altLang="ko-KR" dirty="0" err="1">
                <a:latin typeface="Consolas" panose="020B0609020204030204" pitchFamily="49" charset="0"/>
              </a:rPr>
              <a:t>sr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475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05-10. </a:t>
            </a:r>
            <a:br>
              <a:rPr lang="en-US" altLang="ko-KR" sz="5500" dirty="0"/>
            </a:br>
            <a:r>
              <a:rPr lang="ko-KR" altLang="en-US" dirty="0"/>
              <a:t>리스트와 문자열을 인자로</a:t>
            </a:r>
            <a:r>
              <a:rPr lang="en-US" altLang="ko-KR" dirty="0"/>
              <a:t> </a:t>
            </a:r>
            <a:r>
              <a:rPr lang="ko-KR" altLang="en-US" dirty="0"/>
              <a:t>전달하고 반환하기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CB9E62-2A6B-43B3-B63C-77D93C0F8615}"/>
              </a:ext>
            </a:extLst>
          </p:cNvPr>
          <p:cNvSpPr/>
          <p:nvPr/>
        </p:nvSpPr>
        <p:spPr>
          <a:xfrm>
            <a:off x="3752675" y="972835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so_simple2(st):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print(st)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so_simple2(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[1, 3, 5]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3,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809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05-10.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리스트와 문자열을 인자로</a:t>
            </a:r>
            <a:r>
              <a:rPr lang="en-US" altLang="ko-KR" dirty="0"/>
              <a:t> </a:t>
            </a:r>
            <a:r>
              <a:rPr lang="ko-KR" altLang="en-US" dirty="0"/>
              <a:t>전달하고 반환하기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67F524-C83C-4489-9C00-CCF04F239E18}"/>
              </a:ext>
            </a:extLst>
          </p:cNvPr>
          <p:cNvSpPr/>
          <p:nvPr/>
        </p:nvSpPr>
        <p:spPr>
          <a:xfrm>
            <a:off x="3769453" y="962043"/>
            <a:ext cx="6096000" cy="29575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so_simple3():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return st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 = so_simple3()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3, 4,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530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05-10.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리스트와 문자열을 인자로</a:t>
            </a:r>
            <a:r>
              <a:rPr lang="en-US" altLang="ko-KR" dirty="0"/>
              <a:t> </a:t>
            </a:r>
            <a:r>
              <a:rPr lang="ko-KR" altLang="en-US" dirty="0"/>
              <a:t>전달하고 반환하기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D27CCA-F7A2-4B5F-BEB4-B7816E9BAEAC}"/>
              </a:ext>
            </a:extLst>
          </p:cNvPr>
          <p:cNvSpPr/>
          <p:nvPr/>
        </p:nvSpPr>
        <p:spPr>
          <a:xfrm>
            <a:off x="3668786" y="966155"/>
            <a:ext cx="6096000" cy="33730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so_simple4(s):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print(s)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return "Bye~"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 = so_simple4("Hello")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Consolas" panose="020B0609020204030204" pitchFamily="49" charset="0"/>
              </a:rPr>
              <a:t>'Hello'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'Bye~'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33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05-2. </a:t>
            </a:r>
            <a:br>
              <a:rPr lang="en-US" altLang="ko-KR" sz="5500" dirty="0"/>
            </a:br>
            <a:r>
              <a:rPr lang="ko-KR" altLang="en-US" dirty="0"/>
              <a:t>리스트형 </a:t>
            </a:r>
            <a:br>
              <a:rPr lang="en-US" altLang="ko-KR" dirty="0"/>
            </a:br>
            <a:r>
              <a:rPr lang="ko-KR" altLang="en-US" dirty="0"/>
              <a:t>데이터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06A10F-1F44-41C6-BBC1-460A53CBC222}"/>
              </a:ext>
            </a:extLst>
          </p:cNvPr>
          <p:cNvSpPr/>
          <p:nvPr/>
        </p:nvSpPr>
        <p:spPr>
          <a:xfrm>
            <a:off x="3928844" y="549001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2F3BA-1EC4-4E37-8782-ED6284F9455F}"/>
              </a:ext>
            </a:extLst>
          </p:cNvPr>
          <p:cNvSpPr/>
          <p:nvPr/>
        </p:nvSpPr>
        <p:spPr>
          <a:xfrm>
            <a:off x="3928844" y="1552817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Happy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File "&lt;pyshell#0&gt;", line 1, in &lt;module&gt;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Happy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NameError: name 'Happy' is not defined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62CC1B-1356-452B-BC59-FDC4D24FFC9F}"/>
              </a:ext>
            </a:extLst>
          </p:cNvPr>
          <p:cNvSpPr/>
          <p:nvPr/>
        </p:nvSpPr>
        <p:spPr>
          <a:xfrm>
            <a:off x="3928844" y="3954130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3.14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3.14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76D15-829E-40ED-956C-F91401C6EA94}"/>
              </a:ext>
            </a:extLst>
          </p:cNvPr>
          <p:cNvSpPr/>
          <p:nvPr/>
        </p:nvSpPr>
        <p:spPr>
          <a:xfrm>
            <a:off x="3928844" y="4969765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60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05-2.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리스트형 </a:t>
            </a:r>
            <a:br>
              <a:rPr lang="en-US" altLang="ko-KR" dirty="0"/>
            </a:br>
            <a:r>
              <a:rPr lang="ko-KR" altLang="en-US" dirty="0"/>
              <a:t>데이터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EBC6EB-FEA9-4776-9C73-F99C4A6B4B45}"/>
              </a:ext>
            </a:extLst>
          </p:cNvPr>
          <p:cNvSpPr/>
          <p:nvPr/>
        </p:nvSpPr>
        <p:spPr>
          <a:xfrm>
            <a:off x="3668785" y="800671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type(</a:t>
            </a:r>
            <a:r>
              <a:rPr lang="en-US" altLang="ko-KR" dirty="0">
                <a:latin typeface="Consolas" panose="020B0609020204030204" pitchFamily="49" charset="0"/>
              </a:rPr>
              <a:t>[1, 2, 3]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'list'&gt;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B33932-4EFA-46FF-849D-3FA1068558DA}"/>
              </a:ext>
            </a:extLst>
          </p:cNvPr>
          <p:cNvSpPr/>
          <p:nvPr/>
        </p:nvSpPr>
        <p:spPr>
          <a:xfrm>
            <a:off x="3668785" y="1872653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[1, "hello", 3.3]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'hello', 3.3]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5DE539-8B44-4977-91E8-DAD73933A4FD}"/>
              </a:ext>
            </a:extLst>
          </p:cNvPr>
          <p:cNvSpPr/>
          <p:nvPr/>
        </p:nvSpPr>
        <p:spPr>
          <a:xfrm>
            <a:off x="3668785" y="3101262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[1, 2,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[3, 4]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["AAA", "ZZZ"]</a:t>
            </a:r>
            <a:r>
              <a:rPr lang="en-US" altLang="ko-KR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nl-NL" altLang="ko-KR" dirty="0">
                <a:latin typeface="Consolas" panose="020B0609020204030204" pitchFamily="49" charset="0"/>
              </a:rPr>
              <a:t>[1, 2, [3, 4], ['AAA', 'ZZZ']]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BF6C0-B58D-4E3B-BDFA-A69321B608E8}"/>
              </a:ext>
            </a:extLst>
          </p:cNvPr>
          <p:cNvSpPr/>
          <p:nvPr/>
        </p:nvSpPr>
        <p:spPr>
          <a:xfrm>
            <a:off x="3668785" y="4524691"/>
            <a:ext cx="6096000" cy="1295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"hello", 3.3]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print(st)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'hello', 3.3]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5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05-2.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리스트형 </a:t>
            </a:r>
            <a:br>
              <a:rPr lang="en-US" altLang="ko-KR" dirty="0"/>
            </a:br>
            <a:r>
              <a:rPr lang="ko-KR" altLang="en-US" dirty="0"/>
              <a:t>데이터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450CDD-2464-4A44-8510-A19228A8E233}"/>
              </a:ext>
            </a:extLst>
          </p:cNvPr>
          <p:cNvSpPr/>
          <p:nvPr/>
        </p:nvSpPr>
        <p:spPr>
          <a:xfrm>
            <a:off x="3643619" y="1037867"/>
            <a:ext cx="6096000" cy="20531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YDVYMjOStd125"/>
              </a:rPr>
              <a:t>• int</a:t>
            </a:r>
            <a:r>
              <a:rPr lang="ko-KR" altLang="en-US" dirty="0">
                <a:latin typeface="YDVYMjOStd125"/>
              </a:rPr>
              <a:t>형 데이터 </a:t>
            </a:r>
            <a:r>
              <a:rPr lang="en-US" altLang="ko-KR" dirty="0">
                <a:latin typeface="YDVYMjOStd125"/>
              </a:rPr>
              <a:t>		 ex) 3, 5, 7, 9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YDVYMjOStd125"/>
              </a:rPr>
              <a:t>• float</a:t>
            </a:r>
            <a:r>
              <a:rPr lang="ko-KR" altLang="en-US" dirty="0">
                <a:latin typeface="YDVYMjOStd125"/>
              </a:rPr>
              <a:t>형 데이터</a:t>
            </a:r>
            <a:r>
              <a:rPr lang="en-US" altLang="ko-KR" dirty="0">
                <a:latin typeface="YDVYMjOStd125"/>
              </a:rPr>
              <a:t>		</a:t>
            </a:r>
            <a:r>
              <a:rPr lang="ko-KR" altLang="en-US" dirty="0">
                <a:latin typeface="YDVYMjOStd125"/>
              </a:rPr>
              <a:t> </a:t>
            </a:r>
            <a:r>
              <a:rPr lang="en-US" altLang="ko-KR" dirty="0">
                <a:latin typeface="YDVYMjOStd125"/>
              </a:rPr>
              <a:t>ex) 2.2, 4.4, 6.6, 8.8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YDVYMjOStd125"/>
              </a:rPr>
              <a:t>• </a:t>
            </a:r>
            <a:r>
              <a:rPr lang="ko-KR" altLang="en-US" dirty="0">
                <a:latin typeface="YDVYMjOStd125"/>
              </a:rPr>
              <a:t>리스트형 데이터</a:t>
            </a:r>
            <a:r>
              <a:rPr lang="en-US" altLang="ko-KR" dirty="0">
                <a:latin typeface="YDVYMjOStd125"/>
              </a:rPr>
              <a:t>		</a:t>
            </a:r>
            <a:r>
              <a:rPr lang="ko-KR" altLang="en-US" dirty="0">
                <a:latin typeface="YDVYMjOStd125"/>
              </a:rPr>
              <a:t> </a:t>
            </a:r>
            <a:r>
              <a:rPr lang="en-US" altLang="ko-KR" dirty="0">
                <a:latin typeface="YDVYMjOStd125"/>
              </a:rPr>
              <a:t>ex) [3, 5, 7, 9], [2.2, 4.4, 6.6, 8.8]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39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05-3. </a:t>
            </a:r>
            <a:br>
              <a:rPr lang="en-US" altLang="ko-KR" sz="5500" dirty="0"/>
            </a:br>
            <a:r>
              <a:rPr lang="ko-KR" altLang="en-US" dirty="0"/>
              <a:t>인덱싱 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EA9963-0A0A-4C2D-BD33-8B74611E61E5}"/>
              </a:ext>
            </a:extLst>
          </p:cNvPr>
          <p:cNvSpPr/>
          <p:nvPr/>
        </p:nvSpPr>
        <p:spPr>
          <a:xfrm>
            <a:off x="3777842" y="735863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[1, 2, 3] + [4, 5]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3, 4, 5]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928AD8-69AB-47E0-8AAA-9713E8A48837}"/>
              </a:ext>
            </a:extLst>
          </p:cNvPr>
          <p:cNvSpPr/>
          <p:nvPr/>
        </p:nvSpPr>
        <p:spPr>
          <a:xfrm>
            <a:off x="3777842" y="2061324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[1, 2, 3] * 2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3, 1, 2, 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84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05-3. </a:t>
            </a:r>
            <a:br>
              <a:rPr lang="en-US" altLang="ko-KR" sz="5500" dirty="0"/>
            </a:br>
            <a:r>
              <a:rPr lang="ko-KR" altLang="en-US" dirty="0"/>
              <a:t>인덱싱 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6ADB02-C4E8-4F8A-AB65-7EC800C3FDD2}"/>
              </a:ext>
            </a:extLst>
          </p:cNvPr>
          <p:cNvSpPr/>
          <p:nvPr/>
        </p:nvSpPr>
        <p:spPr>
          <a:xfrm>
            <a:off x="3828176" y="878315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st</a:t>
            </a:r>
            <a:r>
              <a:rPr lang="en-US" altLang="ko-KR" dirty="0">
                <a:latin typeface="Consolas" panose="020B0609020204030204" pitchFamily="49" charset="0"/>
              </a:rPr>
              <a:t>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n1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st</a:t>
            </a:r>
            <a:r>
              <a:rPr lang="en-US" altLang="ko-KR" dirty="0">
                <a:latin typeface="Consolas" panose="020B0609020204030204" pitchFamily="49" charset="0"/>
              </a:rPr>
              <a:t>[0]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n2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st</a:t>
            </a:r>
            <a:r>
              <a:rPr lang="en-US" altLang="ko-KR" dirty="0">
                <a:latin typeface="Consolas" panose="020B0609020204030204" pitchFamily="49" charset="0"/>
              </a:rPr>
              <a:t>[4]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print(n1, n2)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82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05-3.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인덱싱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1A826F-6510-4D89-92EA-ABA33D9855D5}"/>
              </a:ext>
            </a:extLst>
          </p:cNvPr>
          <p:cNvSpPr/>
          <p:nvPr/>
        </p:nvSpPr>
        <p:spPr>
          <a:xfrm>
            <a:off x="3853343" y="735702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st[0]</a:t>
            </a:r>
            <a:r>
              <a:rPr lang="en-US" altLang="ko-KR" dirty="0">
                <a:latin typeface="Consolas" panose="020B0609020204030204" pitchFamily="49" charset="0"/>
              </a:rPr>
              <a:t> = 5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st[4]</a:t>
            </a:r>
            <a:r>
              <a:rPr lang="en-US" altLang="ko-KR" dirty="0">
                <a:latin typeface="Consolas" panose="020B0609020204030204" pitchFamily="49" charset="0"/>
              </a:rPr>
              <a:t> = 1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[5, 2, 3, 4, 1]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7B43F8-6C98-4E1E-BD26-99FC1E2A22BB}"/>
              </a:ext>
            </a:extLst>
          </p:cNvPr>
          <p:cNvSpPr/>
          <p:nvPr/>
        </p:nvSpPr>
        <p:spPr>
          <a:xfrm>
            <a:off x="3853343" y="3671552"/>
            <a:ext cx="6096000" cy="1295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st[0]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st[2]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st[4]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1 3 5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81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05-3.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인덱싱 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C2373B-76A7-4BCA-BF9C-EBE2DF81C29F}"/>
              </a:ext>
            </a:extLst>
          </p:cNvPr>
          <p:cNvSpPr/>
          <p:nvPr/>
        </p:nvSpPr>
        <p:spPr>
          <a:xfrm>
            <a:off x="3819787" y="991647"/>
            <a:ext cx="6096000" cy="16764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print(st[-1], st[-2], st[-3])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5 4 3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47DD0B-F7A4-4FD7-868A-0968607B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87" y="3728918"/>
            <a:ext cx="4337502" cy="16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085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1332</Words>
  <Application>Microsoft Office PowerPoint</Application>
  <PresentationFormat>와이드스크린</PresentationFormat>
  <Paragraphs>191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YDVYMjOStd12</vt:lpstr>
      <vt:lpstr>YDVYMjOStd125</vt:lpstr>
      <vt:lpstr>Consolas</vt:lpstr>
      <vt:lpstr>Corbel</vt:lpstr>
      <vt:lpstr>Wingdings 2</vt:lpstr>
      <vt:lpstr>틀</vt:lpstr>
      <vt:lpstr>윤성우의  열혈 파이썬  기초편</vt:lpstr>
      <vt:lpstr>05-1.  print 함수의  복습과 확장</vt:lpstr>
      <vt:lpstr>05-2.  리스트형  데이터</vt:lpstr>
      <vt:lpstr>05-2. (continue) 리스트형  데이터</vt:lpstr>
      <vt:lpstr>05-2. (continue) 리스트형  데이터</vt:lpstr>
      <vt:lpstr>05-3.  인덱싱 연산</vt:lpstr>
      <vt:lpstr>05-3.  인덱싱 연산</vt:lpstr>
      <vt:lpstr>05-3. (continue) 인덱싱 연산</vt:lpstr>
      <vt:lpstr>05-3. (continue) 인덱싱 연산</vt:lpstr>
      <vt:lpstr>05-4.  슬라이싱 연산</vt:lpstr>
      <vt:lpstr>05-4. (continue) 슬라이싱 연산</vt:lpstr>
      <vt:lpstr>05-5.  슬라이싱 연산에서 생략 가능한 부분</vt:lpstr>
      <vt:lpstr>05-5. (continue) 슬라이싱 연산에서 생략 가능한 부분</vt:lpstr>
      <vt:lpstr>05-5. (continue) 슬라이싱 연산에서 생략 가능한 부분</vt:lpstr>
      <vt:lpstr>05-6.  리스트에서 두 칸씩 뛰면서 저장된 값들 꺼내기</vt:lpstr>
      <vt:lpstr>05-6. (continue) 리스트에서 두 칸씩 뛰면서 저장된 값들 꺼내기</vt:lpstr>
      <vt:lpstr>05-7.  스트링형 데이터: 문자열</vt:lpstr>
      <vt:lpstr>05-7. (continue) 스트링형 데이터: 문자열</vt:lpstr>
      <vt:lpstr>05-7. (continue) 스트링형 데이터: 문자열</vt:lpstr>
      <vt:lpstr>05-7. (continue) 스트링형 데이터: 문자열</vt:lpstr>
      <vt:lpstr>05-7. (continue) 스트링형 데이터: 문자열</vt:lpstr>
      <vt:lpstr>05-8.  리스트와 for 루프 그리고 문자열과 for 루프</vt:lpstr>
      <vt:lpstr>05-9.  리스트와 문자열을 전달받는 함수 len</vt:lpstr>
      <vt:lpstr>05-10.  리스트와 문자열을 인자로 전달하고 반환하기</vt:lpstr>
      <vt:lpstr>05-10. (continue) 리스트와 문자열을 인자로 전달하고 반환하기</vt:lpstr>
      <vt:lpstr>05-10. (continue) 리스트와 문자열을 인자로 전달하고 반환하기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2018-12-05T06:25:49Z</dcterms:modified>
</cp:coreProperties>
</file>