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88" r:id="rId4"/>
    <p:sldId id="289" r:id="rId5"/>
    <p:sldId id="290" r:id="rId6"/>
    <p:sldId id="291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9B666-49D5-4651-A48E-B114893618B0}" v="90" dt="2018-12-27T07:23:41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우 윤" userId="dc19f516f51e2e25" providerId="LiveId" clId="{62B2E9DD-C411-4468-ACC4-EF6C0A930A9E}"/>
    <pc:docChg chg="undo custSel addSld delSld modSld">
      <pc:chgData name="성우 윤" userId="dc19f516f51e2e25" providerId="LiveId" clId="{62B2E9DD-C411-4468-ACC4-EF6C0A930A9E}" dt="2018-12-14T07:57:44.884" v="1138"/>
      <pc:docMkLst>
        <pc:docMk/>
      </pc:docMkLst>
      <pc:sldChg chg="modSp">
        <pc:chgData name="성우 윤" userId="dc19f516f51e2e25" providerId="LiveId" clId="{62B2E9DD-C411-4468-ACC4-EF6C0A930A9E}" dt="2018-12-12T07:53:09.982" v="80" actId="313"/>
        <pc:sldMkLst>
          <pc:docMk/>
          <pc:sldMk cId="1180851756" sldId="256"/>
        </pc:sldMkLst>
        <pc:spChg chg="mod">
          <ac:chgData name="성우 윤" userId="dc19f516f51e2e25" providerId="LiveId" clId="{62B2E9DD-C411-4468-ACC4-EF6C0A930A9E}" dt="2018-12-12T07:53:09.982" v="80" actId="313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62B2E9DD-C411-4468-ACC4-EF6C0A930A9E}" dt="2018-12-14T07:40:52.941" v="505" actId="20577"/>
        <pc:sldMkLst>
          <pc:docMk/>
          <pc:sldMk cId="4064491734" sldId="262"/>
        </pc:sldMkLst>
        <pc:spChg chg="mod">
          <ac:chgData name="성우 윤" userId="dc19f516f51e2e25" providerId="LiveId" clId="{62B2E9DD-C411-4468-ACC4-EF6C0A930A9E}" dt="2018-12-12T07:53:23.155" v="114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62B2E9DD-C411-4468-ACC4-EF6C0A930A9E}" dt="2018-12-14T07:40:52.941" v="505" actId="20577"/>
          <ac:spMkLst>
            <pc:docMk/>
            <pc:sldMk cId="4064491734" sldId="262"/>
            <ac:spMk id="3" creationId="{1953C7E0-65E6-45D2-9EEF-7C1AC0E5F393}"/>
          </ac:spMkLst>
        </pc:spChg>
        <pc:spChg chg="del">
          <ac:chgData name="성우 윤" userId="dc19f516f51e2e25" providerId="LiveId" clId="{62B2E9DD-C411-4468-ACC4-EF6C0A930A9E}" dt="2018-12-12T07:51:14.218" v="6" actId="478"/>
          <ac:spMkLst>
            <pc:docMk/>
            <pc:sldMk cId="4064491734" sldId="262"/>
            <ac:spMk id="5" creationId="{3636AF6C-0444-49E8-8563-D6A757AEF6C6}"/>
          </ac:spMkLst>
        </pc:spChg>
        <pc:spChg chg="del">
          <ac:chgData name="성우 윤" userId="dc19f516f51e2e25" providerId="LiveId" clId="{62B2E9DD-C411-4468-ACC4-EF6C0A930A9E}" dt="2018-12-12T07:51:14.218" v="6" actId="478"/>
          <ac:spMkLst>
            <pc:docMk/>
            <pc:sldMk cId="4064491734" sldId="262"/>
            <ac:spMk id="6" creationId="{7D509AC1-1A5D-48DA-8F92-220C53E7D67D}"/>
          </ac:spMkLst>
        </pc:spChg>
      </pc:sldChg>
    </pc:docChg>
  </pc:docChgLst>
  <pc:docChgLst>
    <pc:chgData name="성우 윤" userId="dc19f516f51e2e25" providerId="LiveId" clId="{1CB9B666-49D5-4651-A48E-B114893618B0}"/>
    <pc:docChg chg="undo redo custSel addSld delSld modSld">
      <pc:chgData name="성우 윤" userId="dc19f516f51e2e25" providerId="LiveId" clId="{1CB9B666-49D5-4651-A48E-B114893618B0}" dt="2018-12-28T06:34:35.294" v="806" actId="20577"/>
      <pc:docMkLst>
        <pc:docMk/>
      </pc:docMkLst>
      <pc:sldChg chg="modSp">
        <pc:chgData name="성우 윤" userId="dc19f516f51e2e25" providerId="LiveId" clId="{1CB9B666-49D5-4651-A48E-B114893618B0}" dt="2018-12-24T06:50:43.531" v="16" actId="6549"/>
        <pc:sldMkLst>
          <pc:docMk/>
          <pc:sldMk cId="1180851756" sldId="256"/>
        </pc:sldMkLst>
        <pc:spChg chg="mod">
          <ac:chgData name="성우 윤" userId="dc19f516f51e2e25" providerId="LiveId" clId="{1CB9B666-49D5-4651-A48E-B114893618B0}" dt="2018-12-24T06:50:43.531" v="16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1CB9B666-49D5-4651-A48E-B114893618B0}" dt="2018-12-24T07:57:35.482" v="338" actId="207"/>
        <pc:sldMkLst>
          <pc:docMk/>
          <pc:sldMk cId="4064491734" sldId="262"/>
        </pc:sldMkLst>
        <pc:spChg chg="mod">
          <ac:chgData name="성우 윤" userId="dc19f516f51e2e25" providerId="LiveId" clId="{1CB9B666-49D5-4651-A48E-B114893618B0}" dt="2018-12-24T06:51:51.625" v="75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1CB9B666-49D5-4651-A48E-B114893618B0}" dt="2018-12-24T06:51:27.598" v="34" actId="478"/>
          <ac:spMkLst>
            <pc:docMk/>
            <pc:sldMk cId="4064491734" sldId="262"/>
            <ac:spMk id="3" creationId="{6BFEBCFC-D1E5-4BE8-9546-96CF6F5DAC21}"/>
          </ac:spMkLst>
        </pc:spChg>
        <pc:spChg chg="del">
          <ac:chgData name="성우 윤" userId="dc19f516f51e2e25" providerId="LiveId" clId="{1CB9B666-49D5-4651-A48E-B114893618B0}" dt="2018-12-24T06:51:28.635" v="35" actId="478"/>
          <ac:spMkLst>
            <pc:docMk/>
            <pc:sldMk cId="4064491734" sldId="262"/>
            <ac:spMk id="4" creationId="{C33B2EA6-8BBC-4BD4-BE03-39DFC6270760}"/>
          </ac:spMkLst>
        </pc:spChg>
        <pc:spChg chg="add mod">
          <ac:chgData name="성우 윤" userId="dc19f516f51e2e25" providerId="LiveId" clId="{1CB9B666-49D5-4651-A48E-B114893618B0}" dt="2018-12-24T07:57:35.482" v="338" actId="207"/>
          <ac:spMkLst>
            <pc:docMk/>
            <pc:sldMk cId="4064491734" sldId="262"/>
            <ac:spMk id="5" creationId="{398AE2B9-F358-4768-B694-5B454ADC819D}"/>
          </ac:spMkLst>
        </pc:spChg>
      </pc:sldChg>
      <pc:sldChg chg="addSp delSp modSp">
        <pc:chgData name="성우 윤" userId="dc19f516f51e2e25" providerId="LiveId" clId="{1CB9B666-49D5-4651-A48E-B114893618B0}" dt="2018-12-24T08:01:41.220" v="417" actId="1076"/>
        <pc:sldMkLst>
          <pc:docMk/>
          <pc:sldMk cId="1773923544" sldId="283"/>
        </pc:sldMkLst>
        <pc:spChg chg="mod">
          <ac:chgData name="성우 윤" userId="dc19f516f51e2e25" providerId="LiveId" clId="{1CB9B666-49D5-4651-A48E-B114893618B0}" dt="2018-12-24T06:52:38.715" v="118" actId="20577"/>
          <ac:spMkLst>
            <pc:docMk/>
            <pc:sldMk cId="1773923544" sldId="283"/>
            <ac:spMk id="2" creationId="{0D8E2EAE-BCF9-4C10-A215-20999C2C0AF5}"/>
          </ac:spMkLst>
        </pc:spChg>
        <pc:spChg chg="del">
          <ac:chgData name="성우 윤" userId="dc19f516f51e2e25" providerId="LiveId" clId="{1CB9B666-49D5-4651-A48E-B114893618B0}" dt="2018-12-24T06:51:25.383" v="33" actId="478"/>
          <ac:spMkLst>
            <pc:docMk/>
            <pc:sldMk cId="1773923544" sldId="283"/>
            <ac:spMk id="3" creationId="{3AAEB6FE-15FA-4376-9339-3E275B583324}"/>
          </ac:spMkLst>
        </pc:spChg>
        <pc:spChg chg="add mod">
          <ac:chgData name="성우 윤" userId="dc19f516f51e2e25" providerId="LiveId" clId="{1CB9B666-49D5-4651-A48E-B114893618B0}" dt="2018-12-24T08:01:39.080" v="416" actId="1076"/>
          <ac:spMkLst>
            <pc:docMk/>
            <pc:sldMk cId="1773923544" sldId="283"/>
            <ac:spMk id="4" creationId="{AED147DC-49E4-4087-97E8-CB39E886DF55}"/>
          </ac:spMkLst>
        </pc:spChg>
        <pc:spChg chg="add mod">
          <ac:chgData name="성우 윤" userId="dc19f516f51e2e25" providerId="LiveId" clId="{1CB9B666-49D5-4651-A48E-B114893618B0}" dt="2018-12-24T08:01:41.220" v="417" actId="1076"/>
          <ac:spMkLst>
            <pc:docMk/>
            <pc:sldMk cId="1773923544" sldId="283"/>
            <ac:spMk id="5" creationId="{E88EF99B-9F17-4B41-A338-7CD010ACA00F}"/>
          </ac:spMkLst>
        </pc:spChg>
      </pc:sldChg>
      <pc:sldChg chg="addSp delSp modSp add">
        <pc:chgData name="성우 윤" userId="dc19f516f51e2e25" providerId="LiveId" clId="{1CB9B666-49D5-4651-A48E-B114893618B0}" dt="2018-12-24T08:11:26.984" v="568" actId="255"/>
        <pc:sldMkLst>
          <pc:docMk/>
          <pc:sldMk cId="604358883" sldId="284"/>
        </pc:sldMkLst>
        <pc:spChg chg="mod">
          <ac:chgData name="성우 윤" userId="dc19f516f51e2e25" providerId="LiveId" clId="{1CB9B666-49D5-4651-A48E-B114893618B0}" dt="2018-12-24T06:52:54.209" v="146" actId="20577"/>
          <ac:spMkLst>
            <pc:docMk/>
            <pc:sldMk cId="604358883" sldId="284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4T08:11:20.330" v="567" actId="20577"/>
          <ac:spMkLst>
            <pc:docMk/>
            <pc:sldMk cId="604358883" sldId="284"/>
            <ac:spMk id="3" creationId="{E9F09024-FC96-4CAF-B017-5DC8C61C92E3}"/>
          </ac:spMkLst>
        </pc:spChg>
        <pc:spChg chg="add del mod">
          <ac:chgData name="성우 윤" userId="dc19f516f51e2e25" providerId="LiveId" clId="{1CB9B666-49D5-4651-A48E-B114893618B0}" dt="2018-12-24T08:10:20.623" v="527" actId="478"/>
          <ac:spMkLst>
            <pc:docMk/>
            <pc:sldMk cId="604358883" sldId="284"/>
            <ac:spMk id="4" creationId="{BD39899E-D56D-4444-A5E0-0BD0F837ECC9}"/>
          </ac:spMkLst>
        </pc:spChg>
        <pc:spChg chg="add mod">
          <ac:chgData name="성우 윤" userId="dc19f516f51e2e25" providerId="LiveId" clId="{1CB9B666-49D5-4651-A48E-B114893618B0}" dt="2018-12-24T08:11:26.984" v="568" actId="255"/>
          <ac:spMkLst>
            <pc:docMk/>
            <pc:sldMk cId="604358883" sldId="284"/>
            <ac:spMk id="5" creationId="{24985BF0-1B9A-4A95-928E-E76ACAB1EF59}"/>
          </ac:spMkLst>
        </pc:spChg>
      </pc:sldChg>
      <pc:sldChg chg="addSp delSp modSp add">
        <pc:chgData name="성우 윤" userId="dc19f516f51e2e25" providerId="LiveId" clId="{1CB9B666-49D5-4651-A48E-B114893618B0}" dt="2018-12-28T06:34:35.294" v="806" actId="20577"/>
        <pc:sldMkLst>
          <pc:docMk/>
          <pc:sldMk cId="3230514295" sldId="285"/>
        </pc:sldMkLst>
        <pc:spChg chg="mod">
          <ac:chgData name="성우 윤" userId="dc19f516f51e2e25" providerId="LiveId" clId="{1CB9B666-49D5-4651-A48E-B114893618B0}" dt="2018-12-24T06:53:44.736" v="195"/>
          <ac:spMkLst>
            <pc:docMk/>
            <pc:sldMk cId="3230514295" sldId="285"/>
            <ac:spMk id="2" creationId="{0D8E2EAE-BCF9-4C10-A215-20999C2C0AF5}"/>
          </ac:spMkLst>
        </pc:spChg>
        <pc:spChg chg="add del mod">
          <ac:chgData name="성우 윤" userId="dc19f516f51e2e25" providerId="LiveId" clId="{1CB9B666-49D5-4651-A48E-B114893618B0}" dt="2018-12-24T08:12:23.477" v="573"/>
          <ac:spMkLst>
            <pc:docMk/>
            <pc:sldMk cId="3230514295" sldId="285"/>
            <ac:spMk id="3" creationId="{079C1DA2-7D43-4D98-9A0B-3017F298117F}"/>
          </ac:spMkLst>
        </pc:spChg>
        <pc:spChg chg="add mod">
          <ac:chgData name="성우 윤" userId="dc19f516f51e2e25" providerId="LiveId" clId="{1CB9B666-49D5-4651-A48E-B114893618B0}" dt="2018-12-28T06:34:35.294" v="806" actId="20577"/>
          <ac:spMkLst>
            <pc:docMk/>
            <pc:sldMk cId="3230514295" sldId="285"/>
            <ac:spMk id="4" creationId="{80EE8621-1596-40DC-A620-6286048EC048}"/>
          </ac:spMkLst>
        </pc:spChg>
        <pc:spChg chg="add del mod">
          <ac:chgData name="성우 윤" userId="dc19f516f51e2e25" providerId="LiveId" clId="{1CB9B666-49D5-4651-A48E-B114893618B0}" dt="2018-12-24T08:12:46.271" v="580" actId="478"/>
          <ac:spMkLst>
            <pc:docMk/>
            <pc:sldMk cId="3230514295" sldId="285"/>
            <ac:spMk id="5" creationId="{14930C16-ECFB-4AC7-A24D-9B4FAD6554F4}"/>
          </ac:spMkLst>
        </pc:spChg>
        <pc:spChg chg="add mod">
          <ac:chgData name="성우 윤" userId="dc19f516f51e2e25" providerId="LiveId" clId="{1CB9B666-49D5-4651-A48E-B114893618B0}" dt="2018-12-24T08:14:02.406" v="620" actId="2710"/>
          <ac:spMkLst>
            <pc:docMk/>
            <pc:sldMk cId="3230514295" sldId="285"/>
            <ac:spMk id="6" creationId="{3704EDAC-5C55-4DFE-8383-A2C1DD733558}"/>
          </ac:spMkLst>
        </pc:spChg>
      </pc:sldChg>
      <pc:sldChg chg="addSp delSp modSp add">
        <pc:chgData name="성우 윤" userId="dc19f516f51e2e25" providerId="LiveId" clId="{1CB9B666-49D5-4651-A48E-B114893618B0}" dt="2018-12-27T07:19:54.014" v="729" actId="207"/>
        <pc:sldMkLst>
          <pc:docMk/>
          <pc:sldMk cId="2511007178" sldId="286"/>
        </pc:sldMkLst>
        <pc:spChg chg="mod">
          <ac:chgData name="성우 윤" userId="dc19f516f51e2e25" providerId="LiveId" clId="{1CB9B666-49D5-4651-A48E-B114893618B0}" dt="2018-12-27T07:17:16.455" v="629"/>
          <ac:spMkLst>
            <pc:docMk/>
            <pc:sldMk cId="2511007178" sldId="286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7T07:19:54.014" v="729" actId="207"/>
          <ac:spMkLst>
            <pc:docMk/>
            <pc:sldMk cId="2511007178" sldId="286"/>
            <ac:spMk id="3" creationId="{DD4FC74D-4EDF-4181-845E-FDEFBF495E54}"/>
          </ac:spMkLst>
        </pc:spChg>
        <pc:spChg chg="add del mod">
          <ac:chgData name="성우 윤" userId="dc19f516f51e2e25" providerId="LiveId" clId="{1CB9B666-49D5-4651-A48E-B114893618B0}" dt="2018-12-27T07:18:21.484" v="651" actId="478"/>
          <ac:spMkLst>
            <pc:docMk/>
            <pc:sldMk cId="2511007178" sldId="286"/>
            <ac:spMk id="4" creationId="{E3E831C6-FE3B-4CDC-B626-EF933DE11B57}"/>
          </ac:spMkLst>
        </pc:spChg>
        <pc:spChg chg="add mod">
          <ac:chgData name="성우 윤" userId="dc19f516f51e2e25" providerId="LiveId" clId="{1CB9B666-49D5-4651-A48E-B114893618B0}" dt="2018-12-27T07:19:45.042" v="727" actId="2710"/>
          <ac:spMkLst>
            <pc:docMk/>
            <pc:sldMk cId="2511007178" sldId="286"/>
            <ac:spMk id="5" creationId="{7F137C88-2F34-4692-81E0-FBD00F16303C}"/>
          </ac:spMkLst>
        </pc:spChg>
      </pc:sldChg>
      <pc:sldChg chg="addSp delSp modSp add">
        <pc:chgData name="성우 윤" userId="dc19f516f51e2e25" providerId="LiveId" clId="{1CB9B666-49D5-4651-A48E-B114893618B0}" dt="2018-12-27T07:23:44.397" v="802" actId="1076"/>
        <pc:sldMkLst>
          <pc:docMk/>
          <pc:sldMk cId="2040046327" sldId="287"/>
        </pc:sldMkLst>
        <pc:spChg chg="mod">
          <ac:chgData name="성우 윤" userId="dc19f516f51e2e25" providerId="LiveId" clId="{1CB9B666-49D5-4651-A48E-B114893618B0}" dt="2018-12-24T06:54:34.214" v="291"/>
          <ac:spMkLst>
            <pc:docMk/>
            <pc:sldMk cId="2040046327" sldId="287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7T07:23:41.070" v="800" actId="207"/>
          <ac:spMkLst>
            <pc:docMk/>
            <pc:sldMk cId="2040046327" sldId="287"/>
            <ac:spMk id="3" creationId="{C6F77F84-A39E-4EA0-835D-C41B08EC08C0}"/>
          </ac:spMkLst>
        </pc:spChg>
        <pc:spChg chg="add del mod">
          <ac:chgData name="성우 윤" userId="dc19f516f51e2e25" providerId="LiveId" clId="{1CB9B666-49D5-4651-A48E-B114893618B0}" dt="2018-12-27T07:22:53.652" v="774" actId="478"/>
          <ac:spMkLst>
            <pc:docMk/>
            <pc:sldMk cId="2040046327" sldId="287"/>
            <ac:spMk id="4" creationId="{F26D7C0D-7F5F-4D6D-839A-360B62776F46}"/>
          </ac:spMkLst>
        </pc:spChg>
        <pc:spChg chg="add mod">
          <ac:chgData name="성우 윤" userId="dc19f516f51e2e25" providerId="LiveId" clId="{1CB9B666-49D5-4651-A48E-B114893618B0}" dt="2018-12-27T07:23:44.397" v="802" actId="1076"/>
          <ac:spMkLst>
            <pc:docMk/>
            <pc:sldMk cId="2040046327" sldId="287"/>
            <ac:spMk id="5" creationId="{BCA8CBD5-E32E-4A95-A60B-B8D7AC2CE659}"/>
          </ac:spMkLst>
        </pc:spChg>
      </pc:sldChg>
      <pc:sldChg chg="addSp modSp add">
        <pc:chgData name="성우 윤" userId="dc19f516f51e2e25" providerId="LiveId" clId="{1CB9B666-49D5-4651-A48E-B114893618B0}" dt="2018-12-24T07:58:17.216" v="356" actId="207"/>
        <pc:sldMkLst>
          <pc:docMk/>
          <pc:sldMk cId="1885221460" sldId="288"/>
        </pc:sldMkLst>
        <pc:spChg chg="mod">
          <ac:chgData name="성우 윤" userId="dc19f516f51e2e25" providerId="LiveId" clId="{1CB9B666-49D5-4651-A48E-B114893618B0}" dt="2018-12-24T07:56:47.612" v="307" actId="255"/>
          <ac:spMkLst>
            <pc:docMk/>
            <pc:sldMk cId="1885221460" sldId="288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4T07:58:17.216" v="356" actId="207"/>
          <ac:spMkLst>
            <pc:docMk/>
            <pc:sldMk cId="1885221460" sldId="288"/>
            <ac:spMk id="3" creationId="{9C3B631A-EAFC-446C-BC27-89BEEE174B1E}"/>
          </ac:spMkLst>
        </pc:spChg>
      </pc:sldChg>
      <pc:sldChg chg="addSp modSp add">
        <pc:chgData name="성우 윤" userId="dc19f516f51e2e25" providerId="LiveId" clId="{1CB9B666-49D5-4651-A48E-B114893618B0}" dt="2018-12-24T07:59:09.243" v="369" actId="1076"/>
        <pc:sldMkLst>
          <pc:docMk/>
          <pc:sldMk cId="1570071105" sldId="289"/>
        </pc:sldMkLst>
        <pc:spChg chg="add mod">
          <ac:chgData name="성우 윤" userId="dc19f516f51e2e25" providerId="LiveId" clId="{1CB9B666-49D5-4651-A48E-B114893618B0}" dt="2018-12-24T07:59:09.243" v="369" actId="1076"/>
          <ac:spMkLst>
            <pc:docMk/>
            <pc:sldMk cId="1570071105" sldId="289"/>
            <ac:spMk id="3" creationId="{3331924B-BF31-47D9-9E34-B704D857BBB6}"/>
          </ac:spMkLst>
        </pc:spChg>
      </pc:sldChg>
      <pc:sldChg chg="addSp modSp add">
        <pc:chgData name="성우 윤" userId="dc19f516f51e2e25" providerId="LiveId" clId="{1CB9B666-49D5-4651-A48E-B114893618B0}" dt="2018-12-24T08:05:19.009" v="461" actId="207"/>
        <pc:sldMkLst>
          <pc:docMk/>
          <pc:sldMk cId="2388086347" sldId="290"/>
        </pc:sldMkLst>
        <pc:spChg chg="mod">
          <ac:chgData name="성우 윤" userId="dc19f516f51e2e25" providerId="LiveId" clId="{1CB9B666-49D5-4651-A48E-B114893618B0}" dt="2018-12-24T07:59:33.548" v="382" actId="255"/>
          <ac:spMkLst>
            <pc:docMk/>
            <pc:sldMk cId="2388086347" sldId="290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4T08:05:19.009" v="461" actId="207"/>
          <ac:spMkLst>
            <pc:docMk/>
            <pc:sldMk cId="2388086347" sldId="290"/>
            <ac:spMk id="3" creationId="{DD2A6F5B-C274-496D-99DC-60E064FD88C6}"/>
          </ac:spMkLst>
        </pc:spChg>
        <pc:spChg chg="add mod">
          <ac:chgData name="성우 윤" userId="dc19f516f51e2e25" providerId="LiveId" clId="{1CB9B666-49D5-4651-A48E-B114893618B0}" dt="2018-12-24T08:04:36.937" v="458" actId="1076"/>
          <ac:spMkLst>
            <pc:docMk/>
            <pc:sldMk cId="2388086347" sldId="290"/>
            <ac:spMk id="4" creationId="{00B3C6A5-D340-4918-B00A-C018068C18A6}"/>
          </ac:spMkLst>
        </pc:spChg>
        <pc:spChg chg="add mod">
          <ac:chgData name="성우 윤" userId="dc19f516f51e2e25" providerId="LiveId" clId="{1CB9B666-49D5-4651-A48E-B114893618B0}" dt="2018-12-24T08:03:42.199" v="447" actId="255"/>
          <ac:spMkLst>
            <pc:docMk/>
            <pc:sldMk cId="2388086347" sldId="290"/>
            <ac:spMk id="5" creationId="{D9E32038-81FF-421B-AF63-CF1D3A4CDDD3}"/>
          </ac:spMkLst>
        </pc:spChg>
        <pc:picChg chg="add mod">
          <ac:chgData name="성우 윤" userId="dc19f516f51e2e25" providerId="LiveId" clId="{1CB9B666-49D5-4651-A48E-B114893618B0}" dt="2018-12-24T08:05:00.626" v="460" actId="14100"/>
          <ac:picMkLst>
            <pc:docMk/>
            <pc:sldMk cId="2388086347" sldId="290"/>
            <ac:picMk id="6" creationId="{E2402102-803B-43C1-837F-15C3F2AB5883}"/>
          </ac:picMkLst>
        </pc:picChg>
      </pc:sldChg>
      <pc:sldChg chg="addSp modSp add">
        <pc:chgData name="성우 윤" userId="dc19f516f51e2e25" providerId="LiveId" clId="{1CB9B666-49D5-4651-A48E-B114893618B0}" dt="2018-12-24T08:06:27.929" v="474" actId="14100"/>
        <pc:sldMkLst>
          <pc:docMk/>
          <pc:sldMk cId="1017867443" sldId="291"/>
        </pc:sldMkLst>
        <pc:picChg chg="add mod">
          <ac:chgData name="성우 윤" userId="dc19f516f51e2e25" providerId="LiveId" clId="{1CB9B666-49D5-4651-A48E-B114893618B0}" dt="2018-12-24T08:06:19.022" v="470" actId="14100"/>
          <ac:picMkLst>
            <pc:docMk/>
            <pc:sldMk cId="1017867443" sldId="291"/>
            <ac:picMk id="3" creationId="{BB3F3F59-E765-461B-8761-1D48A8278E33}"/>
          </ac:picMkLst>
        </pc:picChg>
        <pc:picChg chg="add mod">
          <ac:chgData name="성우 윤" userId="dc19f516f51e2e25" providerId="LiveId" clId="{1CB9B666-49D5-4651-A48E-B114893618B0}" dt="2018-12-24T08:06:23.465" v="472" actId="1076"/>
          <ac:picMkLst>
            <pc:docMk/>
            <pc:sldMk cId="1017867443" sldId="291"/>
            <ac:picMk id="4" creationId="{F729CBC4-B66C-43C3-B3A4-3CD8C701AE22}"/>
          </ac:picMkLst>
        </pc:picChg>
        <pc:picChg chg="add mod">
          <ac:chgData name="성우 윤" userId="dc19f516f51e2e25" providerId="LiveId" clId="{1CB9B666-49D5-4651-A48E-B114893618B0}" dt="2018-12-24T08:06:27.929" v="474" actId="14100"/>
          <ac:picMkLst>
            <pc:docMk/>
            <pc:sldMk cId="1017867443" sldId="291"/>
            <ac:picMk id="5" creationId="{A64523C3-D8F4-4EA5-BA0B-D4560261F64A}"/>
          </ac:picMkLst>
        </pc:picChg>
      </pc:sldChg>
      <pc:sldChg chg="addSp modSp add">
        <pc:chgData name="성우 윤" userId="dc19f516f51e2e25" providerId="LiveId" clId="{1CB9B666-49D5-4651-A48E-B114893618B0}" dt="2018-12-27T07:22:06.007" v="767" actId="207"/>
        <pc:sldMkLst>
          <pc:docMk/>
          <pc:sldMk cId="2021418440" sldId="292"/>
        </pc:sldMkLst>
        <pc:spChg chg="mod">
          <ac:chgData name="성우 윤" userId="dc19f516f51e2e25" providerId="LiveId" clId="{1CB9B666-49D5-4651-A48E-B114893618B0}" dt="2018-12-27T07:21:00.242" v="735"/>
          <ac:spMkLst>
            <pc:docMk/>
            <pc:sldMk cId="2021418440" sldId="292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7T07:21:32.648" v="761" actId="207"/>
          <ac:spMkLst>
            <pc:docMk/>
            <pc:sldMk cId="2021418440" sldId="292"/>
            <ac:spMk id="3" creationId="{A1D9D6F7-CB14-47A5-94E9-66A362D194E6}"/>
          </ac:spMkLst>
        </pc:spChg>
        <pc:spChg chg="add mod">
          <ac:chgData name="성우 윤" userId="dc19f516f51e2e25" providerId="LiveId" clId="{1CB9B666-49D5-4651-A48E-B114893618B0}" dt="2018-12-27T07:22:06.007" v="767" actId="207"/>
          <ac:spMkLst>
            <pc:docMk/>
            <pc:sldMk cId="2021418440" sldId="292"/>
            <ac:spMk id="4" creationId="{EA1AEE35-3095-4153-ACBD-9C2D7608CA19}"/>
          </ac:spMkLst>
        </pc:spChg>
      </pc:sldChg>
    </pc:docChg>
  </pc:docChgLst>
  <pc:docChgLst>
    <pc:chgData name="성우 윤" userId="dc19f516f51e2e25" providerId="LiveId" clId="{4338C4FB-EECD-4D16-B538-23000C56311D}"/>
    <pc:docChg chg="undo redo custSel addSld delSld modSld sldOrd">
      <pc:chgData name="성우 윤" userId="dc19f516f51e2e25" providerId="LiveId" clId="{4338C4FB-EECD-4D16-B538-23000C56311D}" dt="2018-12-12T05:03:39.556" v="1086" actId="313"/>
      <pc:docMkLst>
        <pc:docMk/>
      </pc:docMkLst>
      <pc:sldChg chg="modSp">
        <pc:chgData name="성우 윤" userId="dc19f516f51e2e25" providerId="LiveId" clId="{4338C4FB-EECD-4D16-B538-23000C56311D}" dt="2018-12-11T07:53:16.163" v="36" actId="6549"/>
        <pc:sldMkLst>
          <pc:docMk/>
          <pc:sldMk cId="1180851756" sldId="256"/>
        </pc:sldMkLst>
        <pc:spChg chg="mod">
          <ac:chgData name="성우 윤" userId="dc19f516f51e2e25" providerId="LiveId" clId="{4338C4FB-EECD-4D16-B538-23000C56311D}" dt="2018-12-11T07:53:16.163" v="36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4338C4FB-EECD-4D16-B538-23000C56311D}" dt="2018-12-12T02:30:53.043" v="1070" actId="313"/>
        <pc:sldMkLst>
          <pc:docMk/>
          <pc:sldMk cId="4064491734" sldId="262"/>
        </pc:sldMkLst>
        <pc:spChg chg="add del mod">
          <ac:chgData name="성우 윤" userId="dc19f516f51e2e25" providerId="LiveId" clId="{4338C4FB-EECD-4D16-B538-23000C56311D}" dt="2018-12-11T07:54:03.267" v="96"/>
          <ac:spMkLst>
            <pc:docMk/>
            <pc:sldMk cId="4064491734" sldId="262"/>
            <ac:spMk id="2" creationId="{0D8E2EAE-BCF9-4C10-A215-20999C2C0AF5}"/>
          </ac:spMkLst>
        </pc:spChg>
        <pc:spChg chg="add del">
          <ac:chgData name="성우 윤" userId="dc19f516f51e2e25" providerId="LiveId" clId="{4338C4FB-EECD-4D16-B538-23000C56311D}" dt="2018-12-11T07:53:50.411" v="66" actId="478"/>
          <ac:spMkLst>
            <pc:docMk/>
            <pc:sldMk cId="4064491734" sldId="262"/>
            <ac:spMk id="3" creationId="{CF1E9BE2-F59D-483E-9FF2-72EDAFFC68DB}"/>
          </ac:spMkLst>
        </pc:spChg>
        <pc:spChg chg="add del mod">
          <ac:chgData name="성우 윤" userId="dc19f516f51e2e25" providerId="LiveId" clId="{4338C4FB-EECD-4D16-B538-23000C56311D}" dt="2018-12-11T07:53:47.662" v="65" actId="478"/>
          <ac:spMkLst>
            <pc:docMk/>
            <pc:sldMk cId="4064491734" sldId="262"/>
            <ac:spMk id="5" creationId="{F45E5F86-492B-4CA5-9477-728709651324}"/>
          </ac:spMkLst>
        </pc:spChg>
        <pc:spChg chg="add mod">
          <ac:chgData name="성우 윤" userId="dc19f516f51e2e25" providerId="LiveId" clId="{4338C4FB-EECD-4D16-B538-23000C56311D}" dt="2018-12-12T02:30:53.043" v="1070" actId="313"/>
          <ac:spMkLst>
            <pc:docMk/>
            <pc:sldMk cId="4064491734" sldId="262"/>
            <ac:spMk id="6" creationId="{FEBAB60A-6D39-4E35-AA92-A92F931F8024}"/>
          </ac:spMkLst>
        </pc:spChg>
        <pc:spChg chg="add del">
          <ac:chgData name="성우 윤" userId="dc19f516f51e2e25" providerId="LiveId" clId="{4338C4FB-EECD-4D16-B538-23000C56311D}" dt="2018-12-11T07:53:50.411" v="66" actId="478"/>
          <ac:spMkLst>
            <pc:docMk/>
            <pc:sldMk cId="4064491734" sldId="262"/>
            <ac:spMk id="7" creationId="{14145D70-A8A7-4B82-9DD5-81D204C06D2E}"/>
          </ac:spMkLst>
        </pc:spChg>
        <pc:spChg chg="add del mod">
          <ac:chgData name="성우 윤" userId="dc19f516f51e2e25" providerId="LiveId" clId="{4338C4FB-EECD-4D16-B538-23000C56311D}" dt="2018-12-11T07:56:34.915" v="283" actId="478"/>
          <ac:spMkLst>
            <pc:docMk/>
            <pc:sldMk cId="4064491734" sldId="262"/>
            <ac:spMk id="8" creationId="{EE5023B2-6DFE-4E7C-A7E8-ED5E60064769}"/>
          </ac:spMkLst>
        </pc:spChg>
        <pc:spChg chg="add mod">
          <ac:chgData name="성우 윤" userId="dc19f516f51e2e25" providerId="LiveId" clId="{4338C4FB-EECD-4D16-B538-23000C56311D}" dt="2018-12-11T07:57:04.884" v="301" actId="207"/>
          <ac:spMkLst>
            <pc:docMk/>
            <pc:sldMk cId="4064491734" sldId="262"/>
            <ac:spMk id="9" creationId="{CB8AED5E-158C-4A53-B04B-9EE2796555BC}"/>
          </ac:spMkLst>
        </pc:spChg>
      </pc:sldChg>
    </pc:docChg>
  </pc:docChgLst>
  <pc:docChgLst>
    <pc:chgData name="성우 윤" userId="dc19f516f51e2e25" providerId="LiveId" clId="{CE19F197-0A66-4C64-8D33-2D977F401519}"/>
    <pc:docChg chg="undo custSel addSld delSld modSld">
      <pc:chgData name="성우 윤" userId="dc19f516f51e2e25" providerId="LiveId" clId="{CE19F197-0A66-4C64-8D33-2D977F401519}" dt="2018-12-19T06:48:23.990" v="941" actId="1076"/>
      <pc:docMkLst>
        <pc:docMk/>
      </pc:docMkLst>
      <pc:sldChg chg="modSp">
        <pc:chgData name="성우 윤" userId="dc19f516f51e2e25" providerId="LiveId" clId="{CE19F197-0A66-4C64-8D33-2D977F401519}" dt="2018-12-14T07:59:51.759" v="24" actId="6549"/>
        <pc:sldMkLst>
          <pc:docMk/>
          <pc:sldMk cId="1180851756" sldId="256"/>
        </pc:sldMkLst>
        <pc:spChg chg="mod">
          <ac:chgData name="성우 윤" userId="dc19f516f51e2e25" providerId="LiveId" clId="{CE19F197-0A66-4C64-8D33-2D977F401519}" dt="2018-12-14T07:59:51.759" v="24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CE19F197-0A66-4C64-8D33-2D977F401519}" dt="2018-12-19T06:09:51.338" v="370" actId="207"/>
        <pc:sldMkLst>
          <pc:docMk/>
          <pc:sldMk cId="4064491734" sldId="262"/>
        </pc:sldMkLst>
        <pc:spChg chg="mod">
          <ac:chgData name="성우 윤" userId="dc19f516f51e2e25" providerId="LiveId" clId="{CE19F197-0A66-4C64-8D33-2D977F401519}" dt="2018-12-14T08:00:25.933" v="68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CE19F197-0A66-4C64-8D33-2D977F401519}" dt="2018-12-14T08:00:30.302" v="69" actId="478"/>
          <ac:spMkLst>
            <pc:docMk/>
            <pc:sldMk cId="4064491734" sldId="262"/>
            <ac:spMk id="3" creationId="{1953C7E0-65E6-45D2-9EEF-7C1AC0E5F393}"/>
          </ac:spMkLst>
        </pc:spChg>
        <pc:spChg chg="add del mod">
          <ac:chgData name="성우 윤" userId="dc19f516f51e2e25" providerId="LiveId" clId="{CE19F197-0A66-4C64-8D33-2D977F401519}" dt="2018-12-19T06:09:04.754" v="360" actId="478"/>
          <ac:spMkLst>
            <pc:docMk/>
            <pc:sldMk cId="4064491734" sldId="262"/>
            <ac:spMk id="3" creationId="{89BF32B8-E999-45E5-90E7-9D31A1CAB03C}"/>
          </ac:spMkLst>
        </pc:spChg>
        <pc:spChg chg="add mod">
          <ac:chgData name="성우 윤" userId="dc19f516f51e2e25" providerId="LiveId" clId="{CE19F197-0A66-4C64-8D33-2D977F401519}" dt="2018-12-19T06:09:51.338" v="370" actId="207"/>
          <ac:spMkLst>
            <pc:docMk/>
            <pc:sldMk cId="4064491734" sldId="262"/>
            <ac:spMk id="4" creationId="{466153CA-5A37-476E-84E2-35B3D2D37336}"/>
          </ac:spMkLst>
        </pc:spChg>
        <pc:spChg chg="add del">
          <ac:chgData name="성우 윤" userId="dc19f516f51e2e25" providerId="LiveId" clId="{CE19F197-0A66-4C64-8D33-2D977F401519}" dt="2018-12-19T06:07:59.013" v="312"/>
          <ac:spMkLst>
            <pc:docMk/>
            <pc:sldMk cId="4064491734" sldId="262"/>
            <ac:spMk id="5" creationId="{A8BE114F-DC2D-4FA0-A2AD-391DD971171C}"/>
          </ac:spMkLst>
        </pc:spChg>
        <pc:spChg chg="add del mod">
          <ac:chgData name="성우 윤" userId="dc19f516f51e2e25" providerId="LiveId" clId="{CE19F197-0A66-4C64-8D33-2D977F401519}" dt="2018-12-19T06:08:09.169" v="317" actId="478"/>
          <ac:spMkLst>
            <pc:docMk/>
            <pc:sldMk cId="4064491734" sldId="262"/>
            <ac:spMk id="6" creationId="{D346F6A2-5B44-49BD-B33D-897B518D9CBA}"/>
          </ac:spMkLst>
        </pc:spChg>
      </pc:sldChg>
    </pc:docChg>
  </pc:docChgLst>
  <pc:docChgLst>
    <pc:chgData name="성우 윤" userId="dc19f516f51e2e25" providerId="LiveId" clId="{C61C6E88-2F88-4017-A44F-50963B4C284C}"/>
    <pc:docChg chg="undo custSel addSld delSld modSld">
      <pc:chgData name="성우 윤" userId="dc19f516f51e2e25" providerId="LiveId" clId="{C61C6E88-2F88-4017-A44F-50963B4C284C}" dt="2018-12-07T06:00:36.689" v="1107" actId="313"/>
      <pc:docMkLst>
        <pc:docMk/>
      </pc:docMkLst>
      <pc:sldChg chg="modSp">
        <pc:chgData name="성우 윤" userId="dc19f516f51e2e25" providerId="LiveId" clId="{C61C6E88-2F88-4017-A44F-50963B4C284C}" dt="2018-12-05T06:33:11.958" v="42" actId="6549"/>
        <pc:sldMkLst>
          <pc:docMk/>
          <pc:sldMk cId="1180851756" sldId="256"/>
        </pc:sldMkLst>
        <pc:spChg chg="mod">
          <ac:chgData name="성우 윤" userId="dc19f516f51e2e25" providerId="LiveId" clId="{C61C6E88-2F88-4017-A44F-50963B4C284C}" dt="2018-12-05T06:33:11.958" v="4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C61C6E88-2F88-4017-A44F-50963B4C284C}" dt="2018-12-05T07:15:29.133" v="348" actId="207"/>
        <pc:sldMkLst>
          <pc:docMk/>
          <pc:sldMk cId="4064491734" sldId="262"/>
        </pc:sldMkLst>
        <pc:spChg chg="mod">
          <ac:chgData name="성우 윤" userId="dc19f516f51e2e25" providerId="LiveId" clId="{C61C6E88-2F88-4017-A44F-50963B4C284C}" dt="2018-12-05T06:34:03.765" v="104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3" creationId="{BF60EB77-4C97-4DD5-BC40-50BE7428A83D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4" creationId="{0F4F065B-D5CC-4A78-874A-C49E660E127F}"/>
          </ac:spMkLst>
        </pc:spChg>
        <pc:spChg chg="add mod">
          <ac:chgData name="성우 윤" userId="dc19f516f51e2e25" providerId="LiveId" clId="{C61C6E88-2F88-4017-A44F-50963B4C284C}" dt="2018-12-05T07:15:24.819" v="346" actId="207"/>
          <ac:spMkLst>
            <pc:docMk/>
            <pc:sldMk cId="4064491734" sldId="262"/>
            <ac:spMk id="5" creationId="{808FC3DB-86A6-4FFE-BBD3-DDEDC1DA20EB}"/>
          </ac:spMkLst>
        </pc:spChg>
        <pc:spChg chg="add mod">
          <ac:chgData name="성우 윤" userId="dc19f516f51e2e25" providerId="LiveId" clId="{C61C6E88-2F88-4017-A44F-50963B4C284C}" dt="2018-12-05T07:15:29.133" v="348" actId="207"/>
          <ac:spMkLst>
            <pc:docMk/>
            <pc:sldMk cId="4064491734" sldId="262"/>
            <ac:spMk id="6" creationId="{0C8A4F3F-3235-4414-A806-A81767F9CFA4}"/>
          </ac:spMkLst>
        </pc:spChg>
      </pc:sldChg>
    </pc:docChg>
  </pc:docChgLst>
  <pc:docChgLst>
    <pc:chgData name="성우 윤" userId="dc19f516f51e2e25" providerId="LiveId" clId="{36E5D232-7067-4954-B114-BD951ED344EE}"/>
    <pc:docChg chg="undo redo custSel addSld delSld modSld">
      <pc:chgData name="성우 윤" userId="dc19f516f51e2e25" providerId="LiveId" clId="{36E5D232-7067-4954-B114-BD951ED344EE}" dt="2018-12-11T05:23:45.818" v="1371" actId="313"/>
      <pc:docMkLst>
        <pc:docMk/>
      </pc:docMkLst>
      <pc:sldChg chg="modSp">
        <pc:chgData name="성우 윤" userId="dc19f516f51e2e25" providerId="LiveId" clId="{36E5D232-7067-4954-B114-BD951ED344EE}" dt="2018-12-07T06:34:33.784" v="44"/>
        <pc:sldMkLst>
          <pc:docMk/>
          <pc:sldMk cId="1180851756" sldId="256"/>
        </pc:sldMkLst>
        <pc:spChg chg="mod">
          <ac:chgData name="성우 윤" userId="dc19f516f51e2e25" providerId="LiveId" clId="{36E5D232-7067-4954-B114-BD951ED344EE}" dt="2018-12-07T06:34:33.784" v="44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6E5D232-7067-4954-B114-BD951ED344EE}" dt="2018-12-07T07:39:29.174" v="498" actId="1038"/>
        <pc:sldMkLst>
          <pc:docMk/>
          <pc:sldMk cId="4064491734" sldId="262"/>
        </pc:sldMkLst>
        <pc:spChg chg="mod">
          <ac:chgData name="성우 윤" userId="dc19f516f51e2e25" providerId="LiveId" clId="{36E5D232-7067-4954-B114-BD951ED344EE}" dt="2018-12-07T06:35:20.190" v="125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07T07:39:29.174" v="498" actId="1038"/>
          <ac:spMkLst>
            <pc:docMk/>
            <pc:sldMk cId="4064491734" sldId="262"/>
            <ac:spMk id="3" creationId="{CF1E9BE2-F59D-483E-9FF2-72EDAFFC68DB}"/>
          </ac:spMkLst>
        </pc:spChg>
        <pc:spChg chg="del">
          <ac:chgData name="성우 윤" userId="dc19f516f51e2e25" providerId="LiveId" clId="{36E5D232-7067-4954-B114-BD951ED344EE}" dt="2018-12-07T06:34:58.611" v="67" actId="478"/>
          <ac:spMkLst>
            <pc:docMk/>
            <pc:sldMk cId="4064491734" sldId="262"/>
            <ac:spMk id="5" creationId="{808FC3DB-86A6-4FFE-BBD3-DDEDC1DA20EB}"/>
          </ac:spMkLst>
        </pc:spChg>
        <pc:spChg chg="del">
          <ac:chgData name="성우 윤" userId="dc19f516f51e2e25" providerId="LiveId" clId="{36E5D232-7067-4954-B114-BD951ED344EE}" dt="2018-12-07T06:34:58.611" v="67" actId="478"/>
          <ac:spMkLst>
            <pc:docMk/>
            <pc:sldMk cId="4064491734" sldId="262"/>
            <ac:spMk id="6" creationId="{0C8A4F3F-3235-4414-A806-A81767F9CFA4}"/>
          </ac:spMkLst>
        </pc:spChg>
        <pc:spChg chg="add mod">
          <ac:chgData name="성우 윤" userId="dc19f516f51e2e25" providerId="LiveId" clId="{36E5D232-7067-4954-B114-BD951ED344EE}" dt="2018-12-07T07:39:29.174" v="498" actId="1038"/>
          <ac:spMkLst>
            <pc:docMk/>
            <pc:sldMk cId="4064491734" sldId="262"/>
            <ac:spMk id="7" creationId="{14145D70-A8A7-4B82-9DD5-81D204C06D2E}"/>
          </ac:spMkLst>
        </pc:spChg>
      </pc:sldChg>
    </pc:docChg>
  </pc:docChgLst>
  <pc:docChgLst>
    <pc:chgData name="성우 윤" userId="dc19f516f51e2e25" providerId="LiveId" clId="{326294E9-3FBB-49B4-81AD-38C78F960279}"/>
    <pc:docChg chg="undo custSel addSld delSld modSld sldOrd">
      <pc:chgData name="성우 윤" userId="dc19f516f51e2e25" providerId="LiveId" clId="{326294E9-3FBB-49B4-81AD-38C78F960279}" dt="2018-12-24T06:49:35.943" v="1369" actId="20577"/>
      <pc:docMkLst>
        <pc:docMk/>
      </pc:docMkLst>
      <pc:sldChg chg="modSp">
        <pc:chgData name="성우 윤" userId="dc19f516f51e2e25" providerId="LiveId" clId="{326294E9-3FBB-49B4-81AD-38C78F960279}" dt="2018-12-19T06:49:35.625" v="25"/>
        <pc:sldMkLst>
          <pc:docMk/>
          <pc:sldMk cId="1180851756" sldId="256"/>
        </pc:sldMkLst>
        <pc:spChg chg="mod">
          <ac:chgData name="성우 윤" userId="dc19f516f51e2e25" providerId="LiveId" clId="{326294E9-3FBB-49B4-81AD-38C78F960279}" dt="2018-12-19T06:49:35.625" v="25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26294E9-3FBB-49B4-81AD-38C78F960279}" dt="2018-12-21T07:41:01.858" v="592" actId="1076"/>
        <pc:sldMkLst>
          <pc:docMk/>
          <pc:sldMk cId="4064491734" sldId="262"/>
        </pc:sldMkLst>
        <pc:spChg chg="mod">
          <ac:chgData name="성우 윤" userId="dc19f516f51e2e25" providerId="LiveId" clId="{326294E9-3FBB-49B4-81AD-38C78F960279}" dt="2018-12-19T06:50:24.449" v="90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326294E9-3FBB-49B4-81AD-38C78F960279}" dt="2018-12-21T07:40:57.931" v="591" actId="1076"/>
          <ac:spMkLst>
            <pc:docMk/>
            <pc:sldMk cId="4064491734" sldId="262"/>
            <ac:spMk id="3" creationId="{6BFEBCFC-D1E5-4BE8-9546-96CF6F5DAC21}"/>
          </ac:spMkLst>
        </pc:spChg>
        <pc:spChg chg="del">
          <ac:chgData name="성우 윤" userId="dc19f516f51e2e25" providerId="LiveId" clId="{326294E9-3FBB-49B4-81AD-38C78F960279}" dt="2018-12-19T06:49:50.529" v="37" actId="478"/>
          <ac:spMkLst>
            <pc:docMk/>
            <pc:sldMk cId="4064491734" sldId="262"/>
            <ac:spMk id="4" creationId="{466153CA-5A37-476E-84E2-35B3D2D37336}"/>
          </ac:spMkLst>
        </pc:spChg>
        <pc:spChg chg="add mod">
          <ac:chgData name="성우 윤" userId="dc19f516f51e2e25" providerId="LiveId" clId="{326294E9-3FBB-49B4-81AD-38C78F960279}" dt="2018-12-21T07:41:01.858" v="592" actId="1076"/>
          <ac:spMkLst>
            <pc:docMk/>
            <pc:sldMk cId="4064491734" sldId="262"/>
            <ac:spMk id="4" creationId="{C33B2EA6-8BBC-4BD4-BE03-39DFC6270760}"/>
          </ac:spMkLst>
        </pc:spChg>
      </pc:sldChg>
      <pc:sldChg chg="addSp modSp add ord">
        <pc:chgData name="성우 윤" userId="dc19f516f51e2e25" providerId="LiveId" clId="{326294E9-3FBB-49B4-81AD-38C78F960279}" dt="2018-12-21T07:42:39.214" v="653"/>
        <pc:sldMkLst>
          <pc:docMk/>
          <pc:sldMk cId="1773923544" sldId="283"/>
        </pc:sldMkLst>
        <pc:spChg chg="add mod">
          <ac:chgData name="성우 윤" userId="dc19f516f51e2e25" providerId="LiveId" clId="{326294E9-3FBB-49B4-81AD-38C78F960279}" dt="2018-12-21T07:42:32.494" v="652" actId="207"/>
          <ac:spMkLst>
            <pc:docMk/>
            <pc:sldMk cId="1773923544" sldId="283"/>
            <ac:spMk id="3" creationId="{3AAEB6FE-15FA-4376-9339-3E275B583324}"/>
          </ac:spMkLst>
        </pc:spChg>
      </pc:sldChg>
    </pc:docChg>
  </pc:docChgLst>
  <pc:docChgLst>
    <pc:chgData name="성우 윤" userId="dc19f516f51e2e25" providerId="LiveId" clId="{8385633C-E8B8-45E5-B83E-108D47B3C3AA}"/>
    <pc:docChg chg="delSld">
      <pc:chgData name="성우 윤" userId="dc19f516f51e2e25" providerId="LiveId" clId="{8385633C-E8B8-45E5-B83E-108D47B3C3AA}" dt="2018-11-26T03:00:33.182" v="2" actId="2696"/>
      <pc:docMkLst>
        <pc:docMk/>
      </pc:docMkLst>
    </pc:docChg>
  </pc:docChgLst>
  <pc:docChgLst>
    <pc:chgData name="성우 윤" userId="dc19f516f51e2e25" providerId="LiveId" clId="{E3923761-28DE-4526-98FF-584BA5B3F868}"/>
    <pc:docChg chg="undo custSel addSld delSld modSld">
      <pc:chgData name="성우 윤" userId="dc19f516f51e2e25" providerId="LiveId" clId="{E3923761-28DE-4526-98FF-584BA5B3F868}" dt="2018-11-30T02:40:13.995" v="814" actId="478"/>
      <pc:docMkLst>
        <pc:docMk/>
      </pc:docMkLst>
      <pc:sldChg chg="modSp">
        <pc:chgData name="성우 윤" userId="dc19f516f51e2e25" providerId="LiveId" clId="{E3923761-28DE-4526-98FF-584BA5B3F868}" dt="2018-11-27T06:23:23.362" v="85" actId="14100"/>
        <pc:sldMkLst>
          <pc:docMk/>
          <pc:sldMk cId="1180851756" sldId="256"/>
        </pc:sldMkLst>
        <pc:spChg chg="mod">
          <ac:chgData name="성우 윤" userId="dc19f516f51e2e25" providerId="LiveId" clId="{E3923761-28DE-4526-98FF-584BA5B3F868}" dt="2018-11-27T06:23:23.362" v="85" actId="14100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E3923761-28DE-4526-98FF-584BA5B3F868}" dt="2018-11-27T06:28:20.166" v="413" actId="1076"/>
        <pc:sldMkLst>
          <pc:docMk/>
          <pc:sldMk cId="4064491734" sldId="262"/>
        </pc:sldMkLst>
        <pc:spChg chg="mod">
          <ac:chgData name="성우 윤" userId="dc19f516f51e2e25" providerId="LiveId" clId="{E3923761-28DE-4526-98FF-584BA5B3F868}" dt="2018-11-27T06:24:12.644" v="1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E3923761-28DE-4526-98FF-584BA5B3F868}" dt="2018-11-27T06:27:44.272" v="410" actId="207"/>
          <ac:spMkLst>
            <pc:docMk/>
            <pc:sldMk cId="4064491734" sldId="262"/>
            <ac:spMk id="3" creationId="{CB112915-C5D8-42F7-9846-B22527BEE131}"/>
          </ac:spMkLst>
        </pc:spChg>
        <pc:spChg chg="del">
          <ac:chgData name="성우 윤" userId="dc19f516f51e2e25" providerId="LiveId" clId="{E3923761-28DE-4526-98FF-584BA5B3F868}" dt="2018-11-27T06:23:44.069" v="97" actId="478"/>
          <ac:spMkLst>
            <pc:docMk/>
            <pc:sldMk cId="4064491734" sldId="262"/>
            <ac:spMk id="7" creationId="{7871433A-8A2F-4E04-BB39-B4AEFB9847AF}"/>
          </ac:spMkLst>
        </pc:spChg>
        <pc:picChg chg="add mod">
          <ac:chgData name="성우 윤" userId="dc19f516f51e2e25" providerId="LiveId" clId="{E3923761-28DE-4526-98FF-584BA5B3F868}" dt="2018-11-27T06:28:20.166" v="413" actId="1076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32AEE821-C37A-4698-B1DF-D1D2334CD445}"/>
    <pc:docChg chg="undo custSel addSld delSld modSld">
      <pc:chgData name="성우 윤" userId="dc19f516f51e2e25" providerId="LiveId" clId="{32AEE821-C37A-4698-B1DF-D1D2334CD445}" dt="2018-11-30T04:57:45.013" v="688" actId="2710"/>
      <pc:docMkLst>
        <pc:docMk/>
      </pc:docMkLst>
      <pc:sldChg chg="modSp">
        <pc:chgData name="성우 윤" userId="dc19f516f51e2e25" providerId="LiveId" clId="{32AEE821-C37A-4698-B1DF-D1D2334CD445}" dt="2018-11-30T04:43:35.921" v="50" actId="20577"/>
        <pc:sldMkLst>
          <pc:docMk/>
          <pc:sldMk cId="1180851756" sldId="256"/>
        </pc:sldMkLst>
        <pc:spChg chg="mod">
          <ac:chgData name="성우 윤" userId="dc19f516f51e2e25" providerId="LiveId" clId="{32AEE821-C37A-4698-B1DF-D1D2334CD445}" dt="2018-11-30T04:43:35.921" v="50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2AEE821-C37A-4698-B1DF-D1D2334CD445}" dt="2018-11-30T04:48:02.663" v="471" actId="207"/>
        <pc:sldMkLst>
          <pc:docMk/>
          <pc:sldMk cId="4064491734" sldId="262"/>
        </pc:sldMkLst>
        <pc:spChg chg="mod">
          <ac:chgData name="성우 윤" userId="dc19f516f51e2e25" providerId="LiveId" clId="{32AEE821-C37A-4698-B1DF-D1D2334CD445}" dt="2018-11-30T04:44:13.059" v="119" actId="6549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32AEE821-C37A-4698-B1DF-D1D2334CD445}" dt="2018-11-30T04:43:48.105" v="60" actId="478"/>
          <ac:spMkLst>
            <pc:docMk/>
            <pc:sldMk cId="4064491734" sldId="262"/>
            <ac:spMk id="3" creationId="{CB112915-C5D8-42F7-9846-B22527BEE131}"/>
          </ac:spMkLst>
        </pc:spChg>
        <pc:spChg chg="add del mod">
          <ac:chgData name="성우 윤" userId="dc19f516f51e2e25" providerId="LiveId" clId="{32AEE821-C37A-4698-B1DF-D1D2334CD445}" dt="2018-11-30T04:47:03.912" v="308" actId="478"/>
          <ac:spMkLst>
            <pc:docMk/>
            <pc:sldMk cId="4064491734" sldId="262"/>
            <ac:spMk id="5" creationId="{A9A46222-D4A0-42C1-BA96-C7355A2F215B}"/>
          </ac:spMkLst>
        </pc:spChg>
        <pc:spChg chg="add mod">
          <ac:chgData name="성우 윤" userId="dc19f516f51e2e25" providerId="LiveId" clId="{32AEE821-C37A-4698-B1DF-D1D2334CD445}" dt="2018-11-30T04:47:59.807" v="470" actId="207"/>
          <ac:spMkLst>
            <pc:docMk/>
            <pc:sldMk cId="4064491734" sldId="262"/>
            <ac:spMk id="6" creationId="{505E7B71-AE1B-4B8E-86D1-D46E59E2980C}"/>
          </ac:spMkLst>
        </pc:spChg>
        <pc:spChg chg="add mod">
          <ac:chgData name="성우 윤" userId="dc19f516f51e2e25" providerId="LiveId" clId="{32AEE821-C37A-4698-B1DF-D1D2334CD445}" dt="2018-11-30T04:48:02.663" v="471" actId="207"/>
          <ac:spMkLst>
            <pc:docMk/>
            <pc:sldMk cId="4064491734" sldId="262"/>
            <ac:spMk id="7" creationId="{949A553F-11A6-4622-A4DD-1B5E6410D380}"/>
          </ac:spMkLst>
        </pc:spChg>
        <pc:picChg chg="del">
          <ac:chgData name="성우 윤" userId="dc19f516f51e2e25" providerId="LiveId" clId="{32AEE821-C37A-4698-B1DF-D1D2334CD445}" dt="2018-11-30T04:43:48.105" v="60" actId="478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940753E0-7440-4A45-9D46-5BABE630C4E5}"/>
    <pc:docChg chg="undo custSel addSld delSld modSld">
      <pc:chgData name="성우 윤" userId="dc19f516f51e2e25" providerId="LiveId" clId="{940753E0-7440-4A45-9D46-5BABE630C4E5}" dt="2018-12-05T06:25:48.777" v="1467" actId="6549"/>
      <pc:docMkLst>
        <pc:docMk/>
      </pc:docMkLst>
      <pc:sldChg chg="modSp">
        <pc:chgData name="성우 윤" userId="dc19f516f51e2e25" providerId="LiveId" clId="{940753E0-7440-4A45-9D46-5BABE630C4E5}" dt="2018-11-30T06:59:08.568" v="32" actId="6549"/>
        <pc:sldMkLst>
          <pc:docMk/>
          <pc:sldMk cId="1180851756" sldId="256"/>
        </pc:sldMkLst>
        <pc:spChg chg="mod">
          <ac:chgData name="성우 윤" userId="dc19f516f51e2e25" providerId="LiveId" clId="{940753E0-7440-4A45-9D46-5BABE630C4E5}" dt="2018-11-30T06:59:08.568" v="3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940753E0-7440-4A45-9D46-5BABE630C4E5}" dt="2018-11-30T07:05:37.143" v="554" actId="207"/>
        <pc:sldMkLst>
          <pc:docMk/>
          <pc:sldMk cId="4064491734" sldId="262"/>
        </pc:sldMkLst>
        <pc:spChg chg="mod">
          <ac:chgData name="성우 윤" userId="dc19f516f51e2e25" providerId="LiveId" clId="{940753E0-7440-4A45-9D46-5BABE630C4E5}" dt="2018-11-30T06:59:53.608" v="99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940753E0-7440-4A45-9D46-5BABE630C4E5}" dt="2018-11-30T07:05:29.378" v="553" actId="207"/>
          <ac:spMkLst>
            <pc:docMk/>
            <pc:sldMk cId="4064491734" sldId="262"/>
            <ac:spMk id="3" creationId="{BF60EB77-4C97-4DD5-BC40-50BE7428A83D}"/>
          </ac:spMkLst>
        </pc:spChg>
        <pc:spChg chg="add mod">
          <ac:chgData name="성우 윤" userId="dc19f516f51e2e25" providerId="LiveId" clId="{940753E0-7440-4A45-9D46-5BABE630C4E5}" dt="2018-11-30T07:05:37.143" v="554" actId="207"/>
          <ac:spMkLst>
            <pc:docMk/>
            <pc:sldMk cId="4064491734" sldId="262"/>
            <ac:spMk id="4" creationId="{0F4F065B-D5CC-4A78-874A-C49E660E127F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6" creationId="{505E7B71-AE1B-4B8E-86D1-D46E59E2980C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7" creationId="{949A553F-11A6-4622-A4DD-1B5E6410D380}"/>
          </ac:spMkLst>
        </pc:spChg>
      </pc:sldChg>
    </pc:docChg>
  </pc:docChgLst>
  <pc:docChgLst>
    <pc:chgData name="성우 윤" userId="dc19f516f51e2e25" providerId="LiveId" clId="{84E3BC8C-659A-448A-8E23-4314E662236B}"/>
    <pc:docChg chg="undo custSel addSld delSld modSld">
      <pc:chgData name="성우 윤" userId="dc19f516f51e2e25" providerId="LiveId" clId="{84E3BC8C-659A-448A-8E23-4314E662236B}" dt="2018-12-12T07:15:36.771" v="727" actId="2696"/>
      <pc:docMkLst>
        <pc:docMk/>
      </pc:docMkLst>
      <pc:sldChg chg="modSp">
        <pc:chgData name="성우 윤" userId="dc19f516f51e2e25" providerId="LiveId" clId="{84E3BC8C-659A-448A-8E23-4314E662236B}" dt="2018-12-12T06:46:16.350" v="29"/>
        <pc:sldMkLst>
          <pc:docMk/>
          <pc:sldMk cId="1180851756" sldId="256"/>
        </pc:sldMkLst>
        <pc:spChg chg="mod">
          <ac:chgData name="성우 윤" userId="dc19f516f51e2e25" providerId="LiveId" clId="{84E3BC8C-659A-448A-8E23-4314E662236B}" dt="2018-12-12T06:46:16.350" v="2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84E3BC8C-659A-448A-8E23-4314E662236B}" dt="2018-12-12T06:50:34.494" v="350" actId="207"/>
        <pc:sldMkLst>
          <pc:docMk/>
          <pc:sldMk cId="4064491734" sldId="262"/>
        </pc:sldMkLst>
        <pc:spChg chg="mod">
          <ac:chgData name="성우 윤" userId="dc19f516f51e2e25" providerId="LiveId" clId="{84E3BC8C-659A-448A-8E23-4314E662236B}" dt="2018-12-12T06:46:47.575" v="69" actId="65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84E3BC8C-659A-448A-8E23-4314E662236B}" dt="2018-12-12T06:50:34.494" v="350" actId="207"/>
          <ac:spMkLst>
            <pc:docMk/>
            <pc:sldMk cId="4064491734" sldId="262"/>
            <ac:spMk id="3" creationId="{CEAFDD67-1200-419C-AFE1-530801438D65}"/>
          </ac:spMkLst>
        </pc:spChg>
        <pc:spChg chg="add mod">
          <ac:chgData name="성우 윤" userId="dc19f516f51e2e25" providerId="LiveId" clId="{84E3BC8C-659A-448A-8E23-4314E662236B}" dt="2018-12-12T06:50:16.816" v="323" actId="207"/>
          <ac:spMkLst>
            <pc:docMk/>
            <pc:sldMk cId="4064491734" sldId="262"/>
            <ac:spMk id="4" creationId="{10C5A58A-89E6-4767-BAD0-2A7FFC9B91CD}"/>
          </ac:spMkLst>
        </pc:spChg>
        <pc:spChg chg="del">
          <ac:chgData name="성우 윤" userId="dc19f516f51e2e25" providerId="LiveId" clId="{84E3BC8C-659A-448A-8E23-4314E662236B}" dt="2018-12-12T06:46:50.964" v="70" actId="478"/>
          <ac:spMkLst>
            <pc:docMk/>
            <pc:sldMk cId="4064491734" sldId="262"/>
            <ac:spMk id="6" creationId="{FEBAB60A-6D39-4E35-AA92-A92F931F8024}"/>
          </ac:spMkLst>
        </pc:spChg>
        <pc:spChg chg="del">
          <ac:chgData name="성우 윤" userId="dc19f516f51e2e25" providerId="LiveId" clId="{84E3BC8C-659A-448A-8E23-4314E662236B}" dt="2018-12-12T06:46:50.964" v="70" actId="478"/>
          <ac:spMkLst>
            <pc:docMk/>
            <pc:sldMk cId="4064491734" sldId="262"/>
            <ac:spMk id="9" creationId="{CB8AED5E-158C-4A53-B04B-9EE2796555BC}"/>
          </ac:spMkLst>
        </pc:spChg>
      </pc:sldChg>
    </pc:docChg>
  </pc:docChgLst>
  <pc:docChgLst>
    <pc:chgData name="성우 윤" userId="dc19f516f51e2e25" providerId="LiveId" clId="{D7651D45-D96B-40A6-83F4-70071EDCB387}"/>
    <pc:docChg chg="undo custSel mod addSld delSld modSld sldOrd">
      <pc:chgData name="성우 윤" userId="dc19f516f51e2e25" providerId="LiveId" clId="{D7651D45-D96B-40A6-83F4-70071EDCB387}" dt="2018-11-27T05:29:54.954" v="1325" actId="20577"/>
      <pc:docMkLst>
        <pc:docMk/>
      </pc:docMkLst>
      <pc:sldChg chg="modSp">
        <pc:chgData name="성우 윤" userId="dc19f516f51e2e25" providerId="LiveId" clId="{D7651D45-D96B-40A6-83F4-70071EDCB387}" dt="2018-11-26T07:28:24.715" v="1" actId="20577"/>
        <pc:sldMkLst>
          <pc:docMk/>
          <pc:sldMk cId="1180851756" sldId="256"/>
        </pc:sldMkLst>
        <pc:spChg chg="mod">
          <ac:chgData name="성우 윤" userId="dc19f516f51e2e25" providerId="LiveId" clId="{D7651D45-D96B-40A6-83F4-70071EDCB387}" dt="2018-11-26T07:28:24.715" v="1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D7651D45-D96B-40A6-83F4-70071EDCB387}" dt="2018-11-26T07:47:46.363" v="491" actId="14100"/>
        <pc:sldMkLst>
          <pc:docMk/>
          <pc:sldMk cId="4064491734" sldId="262"/>
        </pc:sldMkLst>
        <pc:spChg chg="mod">
          <ac:chgData name="성우 윤" userId="dc19f516f51e2e25" providerId="LiveId" clId="{D7651D45-D96B-40A6-83F4-70071EDCB387}" dt="2018-11-26T07:30:23.360" v="80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D7651D45-D96B-40A6-83F4-70071EDCB387}" dt="2018-11-26T07:34:25.669" v="406" actId="478"/>
          <ac:spMkLst>
            <pc:docMk/>
            <pc:sldMk cId="4064491734" sldId="262"/>
            <ac:spMk id="3" creationId="{D5517510-47E5-4E46-B67E-8C12EAD81CD4}"/>
          </ac:spMkLst>
        </pc:spChg>
        <pc:spChg chg="add del mod">
          <ac:chgData name="성우 윤" userId="dc19f516f51e2e25" providerId="LiveId" clId="{D7651D45-D96B-40A6-83F4-70071EDCB387}" dt="2018-11-26T07:34:27.325" v="407" actId="478"/>
          <ac:spMkLst>
            <pc:docMk/>
            <pc:sldMk cId="4064491734" sldId="262"/>
            <ac:spMk id="5" creationId="{582D1931-FA57-4357-895E-0A4DED995067}"/>
          </ac:spMkLst>
        </pc:spChg>
        <pc:spChg chg="add del mod">
          <ac:chgData name="성우 윤" userId="dc19f516f51e2e25" providerId="LiveId" clId="{D7651D45-D96B-40A6-83F4-70071EDCB387}" dt="2018-11-26T07:38:53.646" v="428" actId="478"/>
          <ac:spMkLst>
            <pc:docMk/>
            <pc:sldMk cId="4064491734" sldId="262"/>
            <ac:spMk id="6" creationId="{60F8EA5F-05E2-4BB3-8D36-19D6C2C05F0A}"/>
          </ac:spMkLst>
        </pc:spChg>
        <pc:spChg chg="add mod">
          <ac:chgData name="성우 윤" userId="dc19f516f51e2e25" providerId="LiveId" clId="{D7651D45-D96B-40A6-83F4-70071EDCB387}" dt="2018-11-26T07:47:46.363" v="491" actId="14100"/>
          <ac:spMkLst>
            <pc:docMk/>
            <pc:sldMk cId="4064491734" sldId="262"/>
            <ac:spMk id="7" creationId="{7871433A-8A2F-4E04-BB39-B4AEFB9847AF}"/>
          </ac:spMkLst>
        </pc:spChg>
        <pc:spChg chg="add del mod">
          <ac:chgData name="성우 윤" userId="dc19f516f51e2e25" providerId="LiveId" clId="{D7651D45-D96B-40A6-83F4-70071EDCB387}" dt="2018-11-26T07:40:58.599" v="440" actId="478"/>
          <ac:spMkLst>
            <pc:docMk/>
            <pc:sldMk cId="4064491734" sldId="262"/>
            <ac:spMk id="8" creationId="{CF392E7D-C885-4ABC-B4B0-E951AE05796B}"/>
          </ac:spMkLst>
        </pc:spChg>
        <pc:picChg chg="add del mod">
          <ac:chgData name="성우 윤" userId="dc19f516f51e2e25" providerId="LiveId" clId="{D7651D45-D96B-40A6-83F4-70071EDCB387}" dt="2018-11-26T07:42:51.146" v="474" actId="478"/>
          <ac:picMkLst>
            <pc:docMk/>
            <pc:sldMk cId="4064491734" sldId="262"/>
            <ac:picMk id="9" creationId="{2C105514-5EC8-4FED-BF02-2E2D0B06E223}"/>
          </ac:picMkLst>
        </pc:picChg>
      </pc:sldChg>
    </pc:docChg>
  </pc:docChgLst>
  <pc:docChgLst>
    <pc:chgData name="성우 윤" userId="dc19f516f51e2e25" providerId="LiveId" clId="{5E8B1830-C0BE-4F39-8645-55A7AD46FB0E}"/>
    <pc:docChg chg="undo custSel addSld delSld modSld">
      <pc:chgData name="성우 윤" userId="dc19f516f51e2e25" providerId="LiveId" clId="{5E8B1830-C0BE-4F39-8645-55A7AD46FB0E}" dt="2018-12-12T07:50:21.695" v="530" actId="2710"/>
      <pc:docMkLst>
        <pc:docMk/>
      </pc:docMkLst>
      <pc:sldChg chg="modSp">
        <pc:chgData name="성우 윤" userId="dc19f516f51e2e25" providerId="LiveId" clId="{5E8B1830-C0BE-4F39-8645-55A7AD46FB0E}" dt="2018-12-12T07:16:28.904" v="48" actId="6549"/>
        <pc:sldMkLst>
          <pc:docMk/>
          <pc:sldMk cId="1180851756" sldId="256"/>
        </pc:sldMkLst>
        <pc:spChg chg="mod">
          <ac:chgData name="성우 윤" userId="dc19f516f51e2e25" providerId="LiveId" clId="{5E8B1830-C0BE-4F39-8645-55A7AD46FB0E}" dt="2018-12-12T07:16:28.904" v="48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5E8B1830-C0BE-4F39-8645-55A7AD46FB0E}" dt="2018-12-12T07:43:18.995" v="309" actId="313"/>
        <pc:sldMkLst>
          <pc:docMk/>
          <pc:sldMk cId="4064491734" sldId="262"/>
        </pc:sldMkLst>
        <pc:spChg chg="mod">
          <ac:chgData name="성우 윤" userId="dc19f516f51e2e25" providerId="LiveId" clId="{5E8B1830-C0BE-4F39-8645-55A7AD46FB0E}" dt="2018-12-12T07:17:03.312" v="97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5E8B1830-C0BE-4F39-8645-55A7AD46FB0E}" dt="2018-12-12T07:16:49.048" v="65" actId="478"/>
          <ac:spMkLst>
            <pc:docMk/>
            <pc:sldMk cId="4064491734" sldId="262"/>
            <ac:spMk id="3" creationId="{CEAFDD67-1200-419C-AFE1-530801438D65}"/>
          </ac:spMkLst>
        </pc:spChg>
        <pc:spChg chg="del">
          <ac:chgData name="성우 윤" userId="dc19f516f51e2e25" providerId="LiveId" clId="{5E8B1830-C0BE-4F39-8645-55A7AD46FB0E}" dt="2018-12-12T07:16:49.048" v="65" actId="478"/>
          <ac:spMkLst>
            <pc:docMk/>
            <pc:sldMk cId="4064491734" sldId="262"/>
            <ac:spMk id="4" creationId="{10C5A58A-89E6-4767-BAD0-2A7FFC9B91CD}"/>
          </ac:spMkLst>
        </pc:spChg>
        <pc:spChg chg="add mod">
          <ac:chgData name="성우 윤" userId="dc19f516f51e2e25" providerId="LiveId" clId="{5E8B1830-C0BE-4F39-8645-55A7AD46FB0E}" dt="2018-12-12T07:42:58.596" v="304" actId="2710"/>
          <ac:spMkLst>
            <pc:docMk/>
            <pc:sldMk cId="4064491734" sldId="262"/>
            <ac:spMk id="5" creationId="{3636AF6C-0444-49E8-8563-D6A757AEF6C6}"/>
          </ac:spMkLst>
        </pc:spChg>
        <pc:spChg chg="add mod">
          <ac:chgData name="성우 윤" userId="dc19f516f51e2e25" providerId="LiveId" clId="{5E8B1830-C0BE-4F39-8645-55A7AD46FB0E}" dt="2018-12-12T07:43:18.995" v="309" actId="313"/>
          <ac:spMkLst>
            <pc:docMk/>
            <pc:sldMk cId="4064491734" sldId="262"/>
            <ac:spMk id="6" creationId="{7D509AC1-1A5D-48DA-8F92-220C53E7D6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7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89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87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90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63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91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0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3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3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53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9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nl/zand-tekst-strand-vakantie-einde-283407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BB28A-9AFB-4EDA-B3BE-2354FD4B4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윤성우의 </a:t>
            </a:r>
            <a:br>
              <a:rPr lang="en-US" altLang="ko-KR" sz="5400" dirty="0"/>
            </a:br>
            <a:r>
              <a:rPr lang="ko-KR" altLang="en-US" sz="5400" dirty="0"/>
              <a:t>열혈 파이썬 </a:t>
            </a:r>
            <a:br>
              <a:rPr lang="en-US" altLang="ko-KR" sz="5400" dirty="0"/>
            </a:br>
            <a:r>
              <a:rPr lang="ko-KR" altLang="en-US" sz="5400" dirty="0" err="1"/>
              <a:t>중급편</a:t>
            </a:r>
            <a:endParaRPr lang="ko-KR" altLang="en-US" sz="5400" dirty="0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760F2A-D46D-4EF3-9441-793176115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69378" cy="768116"/>
          </a:xfrm>
        </p:spPr>
        <p:txBody>
          <a:bodyPr anchor="t">
            <a:normAutofit/>
          </a:bodyPr>
          <a:lstStyle/>
          <a:p>
            <a:r>
              <a:rPr lang="en-US" altLang="ko-KR" sz="2400" dirty="0">
                <a:solidFill>
                  <a:srgbClr val="8CD6E4"/>
                </a:solidFill>
              </a:rPr>
              <a:t>Chapter 15. </a:t>
            </a:r>
            <a:r>
              <a:rPr lang="ko-KR" altLang="en-US" sz="2400" dirty="0">
                <a:solidFill>
                  <a:srgbClr val="8CD6E4"/>
                </a:solidFill>
              </a:rPr>
              <a:t>스페셜 메소드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5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15-1. </a:t>
            </a:r>
            <a:br>
              <a:rPr lang="en-US" altLang="ko-KR" sz="5500" dirty="0"/>
            </a:br>
            <a:r>
              <a:rPr lang="ko-KR" altLang="en-US" dirty="0"/>
              <a:t>스페셜 메소드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8AE2B9-F358-4768-B694-5B454ADC819D}"/>
              </a:ext>
            </a:extLst>
          </p:cNvPr>
          <p:cNvSpPr/>
          <p:nvPr/>
        </p:nvSpPr>
        <p:spPr>
          <a:xfrm>
            <a:off x="3660396" y="903320"/>
            <a:ext cx="7564073" cy="2799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ko-KR" altLang="en-US" sz="2400" b="1" i="0" dirty="0">
                <a:solidFill>
                  <a:srgbClr val="EE2323"/>
                </a:solidFill>
                <a:effectLst/>
                <a:latin typeface="-apple-system"/>
              </a:rPr>
              <a:t>특정 상황에서 자동으로 호출 되는 메소드</a:t>
            </a:r>
            <a:endParaRPr lang="en-US" altLang="ko-KR" sz="2400" b="1" i="0" dirty="0">
              <a:solidFill>
                <a:srgbClr val="EE2323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EE2323"/>
                </a:solidFill>
                <a:latin typeface="-apple-system"/>
              </a:rPr>
              <a:t> __</a:t>
            </a:r>
            <a:r>
              <a:rPr lang="en-US" altLang="ko-KR" sz="2400" b="1" dirty="0" err="1">
                <a:solidFill>
                  <a:srgbClr val="EE2323"/>
                </a:solidFill>
                <a:latin typeface="-apple-system"/>
              </a:rPr>
              <a:t>init</a:t>
            </a:r>
            <a:r>
              <a:rPr lang="en-US" altLang="ko-KR" sz="2400" b="1" dirty="0">
                <a:solidFill>
                  <a:srgbClr val="EE2323"/>
                </a:solidFill>
                <a:latin typeface="-apple-system"/>
              </a:rPr>
              <a:t>__ (</a:t>
            </a:r>
            <a:r>
              <a:rPr lang="ko-KR" altLang="en-US" sz="2400" b="1" dirty="0">
                <a:solidFill>
                  <a:srgbClr val="EE2323"/>
                </a:solidFill>
                <a:latin typeface="-apple-system"/>
              </a:rPr>
              <a:t>대표함수</a:t>
            </a:r>
            <a:r>
              <a:rPr lang="en-US" altLang="ko-KR" sz="2400" b="1" dirty="0">
                <a:solidFill>
                  <a:srgbClr val="EE2323"/>
                </a:solidFill>
                <a:latin typeface="-apple-system"/>
              </a:rPr>
              <a:t>) – </a:t>
            </a:r>
            <a:r>
              <a:rPr lang="ko-KR" altLang="en-US" sz="2400" b="1" dirty="0">
                <a:solidFill>
                  <a:srgbClr val="EE2323"/>
                </a:solidFill>
                <a:latin typeface="-apple-system"/>
              </a:rPr>
              <a:t>객체가 </a:t>
            </a:r>
            <a:r>
              <a:rPr lang="ko-KR" altLang="en-US" sz="2400" b="1" dirty="0" err="1">
                <a:solidFill>
                  <a:srgbClr val="EE2323"/>
                </a:solidFill>
                <a:latin typeface="-apple-system"/>
              </a:rPr>
              <a:t>호출될때</a:t>
            </a:r>
            <a:endParaRPr lang="en-US" altLang="ko-KR" sz="2400" b="1" dirty="0">
              <a:solidFill>
                <a:srgbClr val="EE2323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ko-KR" sz="2400" b="1" i="0" dirty="0">
              <a:solidFill>
                <a:srgbClr val="EE2323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b="1" i="0" dirty="0">
                <a:solidFill>
                  <a:srgbClr val="EE2323"/>
                </a:solidFill>
                <a:effectLst/>
                <a:latin typeface="-apple-system"/>
              </a:rPr>
              <a:t>__xx__()</a:t>
            </a:r>
            <a:r>
              <a:rPr lang="en-US" altLang="ko-KR" sz="2400" b="0" i="0" dirty="0">
                <a:solidFill>
                  <a:srgbClr val="EE2323"/>
                </a:solidFill>
                <a:effectLst/>
                <a:latin typeface="-apple-system"/>
              </a:rPr>
              <a:t> </a:t>
            </a:r>
            <a:r>
              <a:rPr lang="ko-KR" altLang="en-US" sz="2400" b="0" i="0" dirty="0">
                <a:solidFill>
                  <a:srgbClr val="EE2323"/>
                </a:solidFill>
                <a:effectLst/>
                <a:latin typeface="-apple-system"/>
              </a:rPr>
              <a:t>형태</a:t>
            </a:r>
            <a:endParaRPr lang="en-US" altLang="ko-KR" sz="2400" b="0" i="0" dirty="0">
              <a:solidFill>
                <a:srgbClr val="EE2323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0" dirty="0">
                <a:effectLst/>
                <a:latin typeface="-apple-system"/>
              </a:rPr>
              <a:t>&gt;&gt;&gt;</a:t>
            </a:r>
            <a:r>
              <a:rPr lang="en-US" altLang="ko-KR" sz="2400" b="1" i="0" dirty="0">
                <a:solidFill>
                  <a:srgbClr val="EE2323"/>
                </a:solidFill>
                <a:effectLst/>
                <a:latin typeface="-apple-system"/>
              </a:rPr>
              <a:t> </a:t>
            </a:r>
            <a:r>
              <a:rPr lang="ko-KR" altLang="en-US" sz="2400" b="1" i="0" dirty="0">
                <a:solidFill>
                  <a:srgbClr val="EE2323"/>
                </a:solidFill>
                <a:effectLst/>
                <a:latin typeface="-apple-system"/>
              </a:rPr>
              <a:t>파이썬 표준 타입과 유사하게 동작하는 클래스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449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15-2.</a:t>
            </a:r>
            <a:r>
              <a:rPr lang="ko-KR" altLang="en-US" dirty="0"/>
              <a:t>스페셜 메소드 예제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3B631A-EAFC-446C-BC27-89BEEE174B1E}"/>
              </a:ext>
            </a:extLst>
          </p:cNvPr>
          <p:cNvSpPr/>
          <p:nvPr/>
        </p:nvSpPr>
        <p:spPr>
          <a:xfrm>
            <a:off x="3652006" y="882428"/>
            <a:ext cx="8142915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class Sentence : 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s) :     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</a:t>
            </a:r>
            <a:r>
              <a:rPr lang="en-US" altLang="ko-KR" dirty="0" err="1"/>
              <a:t>self.words</a:t>
            </a:r>
            <a:r>
              <a:rPr lang="en-US" altLang="ko-KR" dirty="0"/>
              <a:t> = </a:t>
            </a:r>
            <a:r>
              <a:rPr lang="en-US" altLang="ko-KR" dirty="0" err="1"/>
              <a:t>s.split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s = Sentence('Sometimes bad things happen to good people’)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('hello’))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([1, 2, 3, 4, 5]))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print(</a:t>
            </a:r>
            <a:r>
              <a:rPr lang="en-US" altLang="ko-KR" dirty="0" err="1"/>
              <a:t>s.words</a:t>
            </a:r>
            <a:r>
              <a:rPr lang="en-US" altLang="ko-KR" dirty="0"/>
              <a:t>) # ['Sometimes', 'bad', 'things', 'happen', 'to', 'good', 'people’]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print(</a:t>
            </a:r>
            <a:r>
              <a:rPr lang="en-US" altLang="ko-KR" dirty="0" err="1">
                <a:solidFill>
                  <a:srgbClr val="FF0000"/>
                </a:solidFill>
              </a:rPr>
              <a:t>len</a:t>
            </a:r>
            <a:r>
              <a:rPr lang="en-US" altLang="ko-KR" dirty="0">
                <a:solidFill>
                  <a:srgbClr val="FF0000"/>
                </a:solidFill>
              </a:rPr>
              <a:t>(s))  # </a:t>
            </a:r>
            <a:r>
              <a:rPr lang="en-US" altLang="ko-KR" dirty="0" err="1">
                <a:solidFill>
                  <a:srgbClr val="FF0000"/>
                </a:solidFill>
              </a:rPr>
              <a:t>TypeError</a:t>
            </a:r>
            <a:r>
              <a:rPr lang="en-US" altLang="ko-KR" dirty="0">
                <a:solidFill>
                  <a:srgbClr val="FF0000"/>
                </a:solidFill>
              </a:rPr>
              <a:t>: object of type 'Sentence' has no </a:t>
            </a:r>
            <a:r>
              <a:rPr lang="en-US" altLang="ko-KR" dirty="0" err="1">
                <a:solidFill>
                  <a:srgbClr val="FF0000"/>
                </a:solidFill>
              </a:rPr>
              <a:t>len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2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15-3. </a:t>
            </a:r>
            <a:r>
              <a:rPr lang="ko-KR" altLang="en-US" dirty="0"/>
              <a:t>스페셜 메소드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31924B-BF31-47D9-9E34-B704D857BBB6}"/>
              </a:ext>
            </a:extLst>
          </p:cNvPr>
          <p:cNvSpPr/>
          <p:nvPr/>
        </p:nvSpPr>
        <p:spPr>
          <a:xfrm>
            <a:off x="3632433" y="805056"/>
            <a:ext cx="7650760" cy="4615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class Sentence 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s) 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self.words</a:t>
            </a:r>
            <a:r>
              <a:rPr lang="en-US" altLang="ko-KR" dirty="0"/>
              <a:t> = </a:t>
            </a:r>
            <a:r>
              <a:rPr lang="en-US" altLang="ko-KR" dirty="0" err="1"/>
              <a:t>s.split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def __</a:t>
            </a:r>
            <a:r>
              <a:rPr lang="en-US" altLang="ko-KR" dirty="0" err="1"/>
              <a:t>len</a:t>
            </a:r>
            <a:r>
              <a:rPr lang="en-US" altLang="ko-KR" dirty="0"/>
              <a:t>__(self) : # </a:t>
            </a:r>
            <a:r>
              <a:rPr lang="en-US" altLang="ko-KR" dirty="0" err="1"/>
              <a:t>len</a:t>
            </a:r>
            <a:r>
              <a:rPr lang="en-US" altLang="ko-KR" dirty="0"/>
              <a:t>() </a:t>
            </a:r>
            <a:r>
              <a:rPr lang="ko-KR" altLang="en-US" dirty="0"/>
              <a:t>함수를 위한 스페셜 메소드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    </a:t>
            </a:r>
            <a:r>
              <a:rPr lang="en-US" altLang="ko-KR" dirty="0"/>
              <a:t>return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self.words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 = Sentence('Sometimes bad things happen to good people')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(s))      # 7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print(s.__</a:t>
            </a:r>
            <a:r>
              <a:rPr lang="en-US" altLang="ko-KR" dirty="0" err="1">
                <a:solidFill>
                  <a:srgbClr val="FF0000"/>
                </a:solidFill>
              </a:rPr>
              <a:t>len</a:t>
            </a:r>
            <a:r>
              <a:rPr lang="en-US" altLang="ko-KR" dirty="0">
                <a:solidFill>
                  <a:srgbClr val="FF0000"/>
                </a:solidFill>
              </a:rPr>
              <a:t>__()) # 7, </a:t>
            </a:r>
            <a:r>
              <a:rPr lang="ko-KR" altLang="en-US" dirty="0">
                <a:solidFill>
                  <a:srgbClr val="FF0000"/>
                </a:solidFill>
              </a:rPr>
              <a:t>이렇게도 호출 가능</a:t>
            </a:r>
          </a:p>
        </p:txBody>
      </p:sp>
    </p:spTree>
    <p:extLst>
      <p:ext uri="{BB962C8B-B14F-4D97-AF65-F5344CB8AC3E}">
        <p14:creationId xmlns:p14="http://schemas.microsoft.com/office/powerpoint/2010/main" val="157007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15-3. </a:t>
            </a:r>
            <a:r>
              <a:rPr lang="ko-KR" altLang="en-US" dirty="0"/>
              <a:t>스페셜 메소드 호출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C89AC7-BD6C-5219-8CAE-5EA026E40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0" y="862012"/>
            <a:ext cx="8167541" cy="486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5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15-3. </a:t>
            </a:r>
            <a:r>
              <a:rPr lang="ko-KR" altLang="en-US" dirty="0"/>
              <a:t>스페셜 메소드 호출 예제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5F3A1-5D5E-DB93-1EB2-A7497862472F}"/>
              </a:ext>
            </a:extLst>
          </p:cNvPr>
          <p:cNvSpPr txBox="1"/>
          <p:nvPr/>
        </p:nvSpPr>
        <p:spPr>
          <a:xfrm>
            <a:off x="4295775" y="746772"/>
            <a:ext cx="610235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class Car: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def __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__(self, id):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self.id = id       #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차량 번호</a:t>
            </a:r>
          </a:p>
          <a:p>
            <a:br>
              <a:rPr lang="ko-KR" altLang="en-US" b="0" dirty="0">
                <a:effectLst/>
                <a:latin typeface="Consolas" panose="020B0609020204030204" pitchFamily="49" charset="0"/>
              </a:rPr>
            </a:br>
            <a:br>
              <a:rPr lang="ko-KR" altLang="en-US" b="0" dirty="0"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def __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__(self):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return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(self.id)      #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차량 번호의 길이가 반환됨</a:t>
            </a:r>
          </a:p>
          <a:p>
            <a:br>
              <a:rPr lang="ko-KR" altLang="en-US" b="0" dirty="0"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def __str__(self):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return 'Vehicle number : ' + self.id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def main():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c = Car("32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러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5234")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(c))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print(str(c))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83339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실외, 대지이(가) 표시된 사진&#10;&#10;자동 생성된 설명">
            <a:extLst>
              <a:ext uri="{FF2B5EF4-FFF2-40B4-BE49-F238E27FC236}">
                <a16:creationId xmlns:a16="http://schemas.microsoft.com/office/drawing/2014/main" id="{566FD0C7-C568-40C8-9509-4661D592C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98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9AB90651-9BA6-443B-9CE8-0F603740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900" spc="-100">
                <a:solidFill>
                  <a:schemeClr val="tx1"/>
                </a:solidFill>
              </a:rPr>
              <a:t>끝났습니다</a:t>
            </a:r>
            <a:r>
              <a:rPr lang="en-US" altLang="ko-KR" sz="5900" spc="-100">
                <a:solidFill>
                  <a:schemeClr val="tx1"/>
                </a:solidFill>
              </a:rPr>
              <a:t>.  ^^</a:t>
            </a:r>
          </a:p>
        </p:txBody>
      </p:sp>
    </p:spTree>
    <p:extLst>
      <p:ext uri="{BB962C8B-B14F-4D97-AF65-F5344CB8AC3E}">
        <p14:creationId xmlns:p14="http://schemas.microsoft.com/office/powerpoint/2010/main" val="1664774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336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-apple-system</vt:lpstr>
      <vt:lpstr>Consolas</vt:lpstr>
      <vt:lpstr>Corbel</vt:lpstr>
      <vt:lpstr>Wingdings 2</vt:lpstr>
      <vt:lpstr>틀</vt:lpstr>
      <vt:lpstr>윤성우의  열혈 파이썬  중급편</vt:lpstr>
      <vt:lpstr>15-1.  스페셜 메소드</vt:lpstr>
      <vt:lpstr>15-2.스페셜 메소드 예제</vt:lpstr>
      <vt:lpstr>15-3. 스페셜 메소드</vt:lpstr>
      <vt:lpstr>15-3. 스페셜 메소드 호출 예제</vt:lpstr>
      <vt:lpstr>15-3. 스페셜 메소드 호출 예제2)</vt:lpstr>
      <vt:lpstr>끝났습니다.  ^^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파이썬  기초편</dc:title>
  <dc:creator>성우 윤</dc:creator>
  <cp:lastModifiedBy>toto</cp:lastModifiedBy>
  <cp:revision>10</cp:revision>
  <dcterms:created xsi:type="dcterms:W3CDTF">2018-11-23T06:43:43Z</dcterms:created>
  <dcterms:modified xsi:type="dcterms:W3CDTF">2023-05-05T11:55:51Z</dcterms:modified>
</cp:coreProperties>
</file>