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92" r:id="rId3"/>
    <p:sldId id="262" r:id="rId4"/>
    <p:sldId id="293" r:id="rId5"/>
    <p:sldId id="294" r:id="rId6"/>
    <p:sldId id="295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9B666-49D5-4651-A48E-B114893618B0}" v="90" dt="2018-12-27T07:23:4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119" autoAdjust="0"/>
  </p:normalViewPr>
  <p:slideViewPr>
    <p:cSldViewPr snapToGrid="0">
      <p:cViewPr varScale="1">
        <p:scale>
          <a:sx n="70" d="100"/>
          <a:sy n="70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1CB9B666-49D5-4651-A48E-B114893618B0}"/>
    <pc:docChg chg="undo redo custSel addSld delSld modSld">
      <pc:chgData name="성우 윤" userId="dc19f516f51e2e25" providerId="LiveId" clId="{1CB9B666-49D5-4651-A48E-B114893618B0}" dt="2018-12-28T06:34:35.294" v="806" actId="20577"/>
      <pc:docMkLst>
        <pc:docMk/>
      </pc:docMkLst>
      <pc:sldChg chg="modSp">
        <pc:chgData name="성우 윤" userId="dc19f516f51e2e25" providerId="LiveId" clId="{1CB9B666-49D5-4651-A48E-B114893618B0}" dt="2018-12-24T06:50:43.531" v="16" actId="6549"/>
        <pc:sldMkLst>
          <pc:docMk/>
          <pc:sldMk cId="1180851756" sldId="256"/>
        </pc:sldMkLst>
        <pc:spChg chg="mod">
          <ac:chgData name="성우 윤" userId="dc19f516f51e2e25" providerId="LiveId" clId="{1CB9B666-49D5-4651-A48E-B114893618B0}" dt="2018-12-24T06:50:43.531" v="1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1CB9B666-49D5-4651-A48E-B114893618B0}" dt="2018-12-24T07:57:35.482" v="338" actId="207"/>
        <pc:sldMkLst>
          <pc:docMk/>
          <pc:sldMk cId="4064491734" sldId="262"/>
        </pc:sldMkLst>
        <pc:spChg chg="mod">
          <ac:chgData name="성우 윤" userId="dc19f516f51e2e25" providerId="LiveId" clId="{1CB9B666-49D5-4651-A48E-B114893618B0}" dt="2018-12-24T06:51:51.625" v="75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7.598" v="34" actId="478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1CB9B666-49D5-4651-A48E-B114893618B0}" dt="2018-12-24T06:51:28.635" v="35" actId="478"/>
          <ac:spMkLst>
            <pc:docMk/>
            <pc:sldMk cId="4064491734" sldId="262"/>
            <ac:spMk id="4" creationId="{C33B2EA6-8BBC-4BD4-BE03-39DFC6270760}"/>
          </ac:spMkLst>
        </pc:spChg>
        <pc:spChg chg="add mod">
          <ac:chgData name="성우 윤" userId="dc19f516f51e2e25" providerId="LiveId" clId="{1CB9B666-49D5-4651-A48E-B114893618B0}" dt="2018-12-24T07:57:35.482" v="338" actId="207"/>
          <ac:spMkLst>
            <pc:docMk/>
            <pc:sldMk cId="4064491734" sldId="262"/>
            <ac:spMk id="5" creationId="{398AE2B9-F358-4768-B694-5B454ADC819D}"/>
          </ac:spMkLst>
        </pc:spChg>
      </pc:sldChg>
      <pc:sldChg chg="addSp delSp modSp">
        <pc:chgData name="성우 윤" userId="dc19f516f51e2e25" providerId="LiveId" clId="{1CB9B666-49D5-4651-A48E-B114893618B0}" dt="2018-12-24T08:01:41.220" v="417" actId="1076"/>
        <pc:sldMkLst>
          <pc:docMk/>
          <pc:sldMk cId="1773923544" sldId="283"/>
        </pc:sldMkLst>
        <pc:spChg chg="mod">
          <ac:chgData name="성우 윤" userId="dc19f516f51e2e25" providerId="LiveId" clId="{1CB9B666-49D5-4651-A48E-B114893618B0}" dt="2018-12-24T06:52:38.715" v="118" actId="20577"/>
          <ac:spMkLst>
            <pc:docMk/>
            <pc:sldMk cId="1773923544" sldId="283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5.383" v="33" actId="478"/>
          <ac:spMkLst>
            <pc:docMk/>
            <pc:sldMk cId="1773923544" sldId="283"/>
            <ac:spMk id="3" creationId="{3AAEB6FE-15FA-4376-9339-3E275B583324}"/>
          </ac:spMkLst>
        </pc:spChg>
        <pc:spChg chg="add mod">
          <ac:chgData name="성우 윤" userId="dc19f516f51e2e25" providerId="LiveId" clId="{1CB9B666-49D5-4651-A48E-B114893618B0}" dt="2018-12-24T08:01:39.080" v="416" actId="1076"/>
          <ac:spMkLst>
            <pc:docMk/>
            <pc:sldMk cId="1773923544" sldId="283"/>
            <ac:spMk id="4" creationId="{AED147DC-49E4-4087-97E8-CB39E886DF55}"/>
          </ac:spMkLst>
        </pc:spChg>
        <pc:spChg chg="add mod">
          <ac:chgData name="성우 윤" userId="dc19f516f51e2e25" providerId="LiveId" clId="{1CB9B666-49D5-4651-A48E-B114893618B0}" dt="2018-12-24T08:01:41.220" v="417" actId="1076"/>
          <ac:spMkLst>
            <pc:docMk/>
            <pc:sldMk cId="1773923544" sldId="283"/>
            <ac:spMk id="5" creationId="{E88EF99B-9F17-4B41-A338-7CD010ACA00F}"/>
          </ac:spMkLst>
        </pc:spChg>
      </pc:sldChg>
      <pc:sldChg chg="addSp delSp modSp add">
        <pc:chgData name="성우 윤" userId="dc19f516f51e2e25" providerId="LiveId" clId="{1CB9B666-49D5-4651-A48E-B114893618B0}" dt="2018-12-24T08:11:26.984" v="568" actId="255"/>
        <pc:sldMkLst>
          <pc:docMk/>
          <pc:sldMk cId="604358883" sldId="284"/>
        </pc:sldMkLst>
        <pc:spChg chg="mod">
          <ac:chgData name="성우 윤" userId="dc19f516f51e2e25" providerId="LiveId" clId="{1CB9B666-49D5-4651-A48E-B114893618B0}" dt="2018-12-24T06:52:54.209" v="146" actId="20577"/>
          <ac:spMkLst>
            <pc:docMk/>
            <pc:sldMk cId="604358883" sldId="284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11:20.330" v="567" actId="20577"/>
          <ac:spMkLst>
            <pc:docMk/>
            <pc:sldMk cId="604358883" sldId="284"/>
            <ac:spMk id="3" creationId="{E9F09024-FC96-4CAF-B017-5DC8C61C92E3}"/>
          </ac:spMkLst>
        </pc:spChg>
        <pc:spChg chg="add del mod">
          <ac:chgData name="성우 윤" userId="dc19f516f51e2e25" providerId="LiveId" clId="{1CB9B666-49D5-4651-A48E-B114893618B0}" dt="2018-12-24T08:10:20.623" v="527" actId="478"/>
          <ac:spMkLst>
            <pc:docMk/>
            <pc:sldMk cId="604358883" sldId="284"/>
            <ac:spMk id="4" creationId="{BD39899E-D56D-4444-A5E0-0BD0F837ECC9}"/>
          </ac:spMkLst>
        </pc:spChg>
        <pc:spChg chg="add mod">
          <ac:chgData name="성우 윤" userId="dc19f516f51e2e25" providerId="LiveId" clId="{1CB9B666-49D5-4651-A48E-B114893618B0}" dt="2018-12-24T08:11:26.984" v="568" actId="255"/>
          <ac:spMkLst>
            <pc:docMk/>
            <pc:sldMk cId="604358883" sldId="284"/>
            <ac:spMk id="5" creationId="{24985BF0-1B9A-4A95-928E-E76ACAB1EF59}"/>
          </ac:spMkLst>
        </pc:spChg>
      </pc:sldChg>
      <pc:sldChg chg="addSp delSp modSp add">
        <pc:chgData name="성우 윤" userId="dc19f516f51e2e25" providerId="LiveId" clId="{1CB9B666-49D5-4651-A48E-B114893618B0}" dt="2018-12-28T06:34:35.294" v="806" actId="20577"/>
        <pc:sldMkLst>
          <pc:docMk/>
          <pc:sldMk cId="3230514295" sldId="285"/>
        </pc:sldMkLst>
        <pc:spChg chg="mod">
          <ac:chgData name="성우 윤" userId="dc19f516f51e2e25" providerId="LiveId" clId="{1CB9B666-49D5-4651-A48E-B114893618B0}" dt="2018-12-24T06:53:44.736" v="195"/>
          <ac:spMkLst>
            <pc:docMk/>
            <pc:sldMk cId="3230514295" sldId="285"/>
            <ac:spMk id="2" creationId="{0D8E2EAE-BCF9-4C10-A215-20999C2C0AF5}"/>
          </ac:spMkLst>
        </pc:spChg>
        <pc:spChg chg="add del mod">
          <ac:chgData name="성우 윤" userId="dc19f516f51e2e25" providerId="LiveId" clId="{1CB9B666-49D5-4651-A48E-B114893618B0}" dt="2018-12-24T08:12:23.477" v="573"/>
          <ac:spMkLst>
            <pc:docMk/>
            <pc:sldMk cId="3230514295" sldId="285"/>
            <ac:spMk id="3" creationId="{079C1DA2-7D43-4D98-9A0B-3017F298117F}"/>
          </ac:spMkLst>
        </pc:spChg>
        <pc:spChg chg="add mod">
          <ac:chgData name="성우 윤" userId="dc19f516f51e2e25" providerId="LiveId" clId="{1CB9B666-49D5-4651-A48E-B114893618B0}" dt="2018-12-28T06:34:35.294" v="806" actId="20577"/>
          <ac:spMkLst>
            <pc:docMk/>
            <pc:sldMk cId="3230514295" sldId="285"/>
            <ac:spMk id="4" creationId="{80EE8621-1596-40DC-A620-6286048EC048}"/>
          </ac:spMkLst>
        </pc:spChg>
        <pc:spChg chg="add del mod">
          <ac:chgData name="성우 윤" userId="dc19f516f51e2e25" providerId="LiveId" clId="{1CB9B666-49D5-4651-A48E-B114893618B0}" dt="2018-12-24T08:12:46.271" v="580" actId="478"/>
          <ac:spMkLst>
            <pc:docMk/>
            <pc:sldMk cId="3230514295" sldId="285"/>
            <ac:spMk id="5" creationId="{14930C16-ECFB-4AC7-A24D-9B4FAD6554F4}"/>
          </ac:spMkLst>
        </pc:spChg>
        <pc:spChg chg="add mod">
          <ac:chgData name="성우 윤" userId="dc19f516f51e2e25" providerId="LiveId" clId="{1CB9B666-49D5-4651-A48E-B114893618B0}" dt="2018-12-24T08:14:02.406" v="620" actId="2710"/>
          <ac:spMkLst>
            <pc:docMk/>
            <pc:sldMk cId="3230514295" sldId="285"/>
            <ac:spMk id="6" creationId="{3704EDAC-5C55-4DFE-8383-A2C1DD733558}"/>
          </ac:spMkLst>
        </pc:spChg>
      </pc:sldChg>
      <pc:sldChg chg="addSp delSp modSp add">
        <pc:chgData name="성우 윤" userId="dc19f516f51e2e25" providerId="LiveId" clId="{1CB9B666-49D5-4651-A48E-B114893618B0}" dt="2018-12-27T07:19:54.014" v="729" actId="207"/>
        <pc:sldMkLst>
          <pc:docMk/>
          <pc:sldMk cId="2511007178" sldId="286"/>
        </pc:sldMkLst>
        <pc:spChg chg="mod">
          <ac:chgData name="성우 윤" userId="dc19f516f51e2e25" providerId="LiveId" clId="{1CB9B666-49D5-4651-A48E-B114893618B0}" dt="2018-12-27T07:17:16.455" v="629"/>
          <ac:spMkLst>
            <pc:docMk/>
            <pc:sldMk cId="2511007178" sldId="286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19:54.014" v="729" actId="207"/>
          <ac:spMkLst>
            <pc:docMk/>
            <pc:sldMk cId="2511007178" sldId="286"/>
            <ac:spMk id="3" creationId="{DD4FC74D-4EDF-4181-845E-FDEFBF495E54}"/>
          </ac:spMkLst>
        </pc:spChg>
        <pc:spChg chg="add del mod">
          <ac:chgData name="성우 윤" userId="dc19f516f51e2e25" providerId="LiveId" clId="{1CB9B666-49D5-4651-A48E-B114893618B0}" dt="2018-12-27T07:18:21.484" v="651" actId="478"/>
          <ac:spMkLst>
            <pc:docMk/>
            <pc:sldMk cId="2511007178" sldId="286"/>
            <ac:spMk id="4" creationId="{E3E831C6-FE3B-4CDC-B626-EF933DE11B57}"/>
          </ac:spMkLst>
        </pc:spChg>
        <pc:spChg chg="add mod">
          <ac:chgData name="성우 윤" userId="dc19f516f51e2e25" providerId="LiveId" clId="{1CB9B666-49D5-4651-A48E-B114893618B0}" dt="2018-12-27T07:19:45.042" v="727" actId="2710"/>
          <ac:spMkLst>
            <pc:docMk/>
            <pc:sldMk cId="2511007178" sldId="286"/>
            <ac:spMk id="5" creationId="{7F137C88-2F34-4692-81E0-FBD00F16303C}"/>
          </ac:spMkLst>
        </pc:spChg>
      </pc:sldChg>
      <pc:sldChg chg="addSp delSp modSp add">
        <pc:chgData name="성우 윤" userId="dc19f516f51e2e25" providerId="LiveId" clId="{1CB9B666-49D5-4651-A48E-B114893618B0}" dt="2018-12-27T07:23:44.397" v="802" actId="1076"/>
        <pc:sldMkLst>
          <pc:docMk/>
          <pc:sldMk cId="2040046327" sldId="287"/>
        </pc:sldMkLst>
        <pc:spChg chg="mod">
          <ac:chgData name="성우 윤" userId="dc19f516f51e2e25" providerId="LiveId" clId="{1CB9B666-49D5-4651-A48E-B114893618B0}" dt="2018-12-24T06:54:34.214" v="291"/>
          <ac:spMkLst>
            <pc:docMk/>
            <pc:sldMk cId="2040046327" sldId="287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3:41.070" v="800" actId="207"/>
          <ac:spMkLst>
            <pc:docMk/>
            <pc:sldMk cId="2040046327" sldId="287"/>
            <ac:spMk id="3" creationId="{C6F77F84-A39E-4EA0-835D-C41B08EC08C0}"/>
          </ac:spMkLst>
        </pc:spChg>
        <pc:spChg chg="add del mod">
          <ac:chgData name="성우 윤" userId="dc19f516f51e2e25" providerId="LiveId" clId="{1CB9B666-49D5-4651-A48E-B114893618B0}" dt="2018-12-27T07:22:53.652" v="774" actId="478"/>
          <ac:spMkLst>
            <pc:docMk/>
            <pc:sldMk cId="2040046327" sldId="287"/>
            <ac:spMk id="4" creationId="{F26D7C0D-7F5F-4D6D-839A-360B62776F46}"/>
          </ac:spMkLst>
        </pc:spChg>
        <pc:spChg chg="add mod">
          <ac:chgData name="성우 윤" userId="dc19f516f51e2e25" providerId="LiveId" clId="{1CB9B666-49D5-4651-A48E-B114893618B0}" dt="2018-12-27T07:23:44.397" v="802" actId="1076"/>
          <ac:spMkLst>
            <pc:docMk/>
            <pc:sldMk cId="2040046327" sldId="287"/>
            <ac:spMk id="5" creationId="{BCA8CBD5-E32E-4A95-A60B-B8D7AC2CE659}"/>
          </ac:spMkLst>
        </pc:spChg>
      </pc:sldChg>
      <pc:sldChg chg="addSp modSp add">
        <pc:chgData name="성우 윤" userId="dc19f516f51e2e25" providerId="LiveId" clId="{1CB9B666-49D5-4651-A48E-B114893618B0}" dt="2018-12-24T07:58:17.216" v="356" actId="207"/>
        <pc:sldMkLst>
          <pc:docMk/>
          <pc:sldMk cId="1885221460" sldId="288"/>
        </pc:sldMkLst>
        <pc:spChg chg="mod">
          <ac:chgData name="성우 윤" userId="dc19f516f51e2e25" providerId="LiveId" clId="{1CB9B666-49D5-4651-A48E-B114893618B0}" dt="2018-12-24T07:56:47.612" v="307" actId="255"/>
          <ac:spMkLst>
            <pc:docMk/>
            <pc:sldMk cId="1885221460" sldId="288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7:58:17.216" v="356" actId="207"/>
          <ac:spMkLst>
            <pc:docMk/>
            <pc:sldMk cId="1885221460" sldId="288"/>
            <ac:spMk id="3" creationId="{9C3B631A-EAFC-446C-BC27-89BEEE174B1E}"/>
          </ac:spMkLst>
        </pc:spChg>
      </pc:sldChg>
      <pc:sldChg chg="addSp modSp add">
        <pc:chgData name="성우 윤" userId="dc19f516f51e2e25" providerId="LiveId" clId="{1CB9B666-49D5-4651-A48E-B114893618B0}" dt="2018-12-24T07:59:09.243" v="369" actId="1076"/>
        <pc:sldMkLst>
          <pc:docMk/>
          <pc:sldMk cId="1570071105" sldId="289"/>
        </pc:sldMkLst>
        <pc:spChg chg="add mod">
          <ac:chgData name="성우 윤" userId="dc19f516f51e2e25" providerId="LiveId" clId="{1CB9B666-49D5-4651-A48E-B114893618B0}" dt="2018-12-24T07:59:09.243" v="369" actId="1076"/>
          <ac:spMkLst>
            <pc:docMk/>
            <pc:sldMk cId="1570071105" sldId="289"/>
            <ac:spMk id="3" creationId="{3331924B-BF31-47D9-9E34-B704D857BBB6}"/>
          </ac:spMkLst>
        </pc:spChg>
      </pc:sldChg>
      <pc:sldChg chg="addSp modSp add">
        <pc:chgData name="성우 윤" userId="dc19f516f51e2e25" providerId="LiveId" clId="{1CB9B666-49D5-4651-A48E-B114893618B0}" dt="2018-12-24T08:05:19.009" v="461" actId="207"/>
        <pc:sldMkLst>
          <pc:docMk/>
          <pc:sldMk cId="2388086347" sldId="290"/>
        </pc:sldMkLst>
        <pc:spChg chg="mod">
          <ac:chgData name="성우 윤" userId="dc19f516f51e2e25" providerId="LiveId" clId="{1CB9B666-49D5-4651-A48E-B114893618B0}" dt="2018-12-24T07:59:33.548" v="382" actId="255"/>
          <ac:spMkLst>
            <pc:docMk/>
            <pc:sldMk cId="2388086347" sldId="290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05:19.009" v="461" actId="207"/>
          <ac:spMkLst>
            <pc:docMk/>
            <pc:sldMk cId="2388086347" sldId="290"/>
            <ac:spMk id="3" creationId="{DD2A6F5B-C274-496D-99DC-60E064FD88C6}"/>
          </ac:spMkLst>
        </pc:spChg>
        <pc:spChg chg="add mod">
          <ac:chgData name="성우 윤" userId="dc19f516f51e2e25" providerId="LiveId" clId="{1CB9B666-49D5-4651-A48E-B114893618B0}" dt="2018-12-24T08:04:36.937" v="458" actId="1076"/>
          <ac:spMkLst>
            <pc:docMk/>
            <pc:sldMk cId="2388086347" sldId="290"/>
            <ac:spMk id="4" creationId="{00B3C6A5-D340-4918-B00A-C018068C18A6}"/>
          </ac:spMkLst>
        </pc:spChg>
        <pc:spChg chg="add mod">
          <ac:chgData name="성우 윤" userId="dc19f516f51e2e25" providerId="LiveId" clId="{1CB9B666-49D5-4651-A48E-B114893618B0}" dt="2018-12-24T08:03:42.199" v="447" actId="255"/>
          <ac:spMkLst>
            <pc:docMk/>
            <pc:sldMk cId="2388086347" sldId="290"/>
            <ac:spMk id="5" creationId="{D9E32038-81FF-421B-AF63-CF1D3A4CDDD3}"/>
          </ac:spMkLst>
        </pc:spChg>
        <pc:picChg chg="add mod">
          <ac:chgData name="성우 윤" userId="dc19f516f51e2e25" providerId="LiveId" clId="{1CB9B666-49D5-4651-A48E-B114893618B0}" dt="2018-12-24T08:05:00.626" v="460" actId="14100"/>
          <ac:picMkLst>
            <pc:docMk/>
            <pc:sldMk cId="2388086347" sldId="290"/>
            <ac:picMk id="6" creationId="{E2402102-803B-43C1-837F-15C3F2AB5883}"/>
          </ac:picMkLst>
        </pc:picChg>
      </pc:sldChg>
      <pc:sldChg chg="addSp modSp add">
        <pc:chgData name="성우 윤" userId="dc19f516f51e2e25" providerId="LiveId" clId="{1CB9B666-49D5-4651-A48E-B114893618B0}" dt="2018-12-24T08:06:27.929" v="474" actId="14100"/>
        <pc:sldMkLst>
          <pc:docMk/>
          <pc:sldMk cId="1017867443" sldId="291"/>
        </pc:sldMkLst>
        <pc:picChg chg="add mod">
          <ac:chgData name="성우 윤" userId="dc19f516f51e2e25" providerId="LiveId" clId="{1CB9B666-49D5-4651-A48E-B114893618B0}" dt="2018-12-24T08:06:19.022" v="470" actId="14100"/>
          <ac:picMkLst>
            <pc:docMk/>
            <pc:sldMk cId="1017867443" sldId="291"/>
            <ac:picMk id="3" creationId="{BB3F3F59-E765-461B-8761-1D48A8278E33}"/>
          </ac:picMkLst>
        </pc:picChg>
        <pc:picChg chg="add mod">
          <ac:chgData name="성우 윤" userId="dc19f516f51e2e25" providerId="LiveId" clId="{1CB9B666-49D5-4651-A48E-B114893618B0}" dt="2018-12-24T08:06:23.465" v="472" actId="1076"/>
          <ac:picMkLst>
            <pc:docMk/>
            <pc:sldMk cId="1017867443" sldId="291"/>
            <ac:picMk id="4" creationId="{F729CBC4-B66C-43C3-B3A4-3CD8C701AE22}"/>
          </ac:picMkLst>
        </pc:picChg>
        <pc:picChg chg="add mod">
          <ac:chgData name="성우 윤" userId="dc19f516f51e2e25" providerId="LiveId" clId="{1CB9B666-49D5-4651-A48E-B114893618B0}" dt="2018-12-24T08:06:27.929" v="474" actId="14100"/>
          <ac:picMkLst>
            <pc:docMk/>
            <pc:sldMk cId="1017867443" sldId="291"/>
            <ac:picMk id="5" creationId="{A64523C3-D8F4-4EA5-BA0B-D4560261F64A}"/>
          </ac:picMkLst>
        </pc:picChg>
      </pc:sldChg>
      <pc:sldChg chg="addSp modSp add">
        <pc:chgData name="성우 윤" userId="dc19f516f51e2e25" providerId="LiveId" clId="{1CB9B666-49D5-4651-A48E-B114893618B0}" dt="2018-12-27T07:22:06.007" v="767" actId="207"/>
        <pc:sldMkLst>
          <pc:docMk/>
          <pc:sldMk cId="2021418440" sldId="292"/>
        </pc:sldMkLst>
        <pc:spChg chg="mod">
          <ac:chgData name="성우 윤" userId="dc19f516f51e2e25" providerId="LiveId" clId="{1CB9B666-49D5-4651-A48E-B114893618B0}" dt="2018-12-27T07:21:00.242" v="735"/>
          <ac:spMkLst>
            <pc:docMk/>
            <pc:sldMk cId="2021418440" sldId="292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1:32.648" v="761" actId="207"/>
          <ac:spMkLst>
            <pc:docMk/>
            <pc:sldMk cId="2021418440" sldId="292"/>
            <ac:spMk id="3" creationId="{A1D9D6F7-CB14-47A5-94E9-66A362D194E6}"/>
          </ac:spMkLst>
        </pc:spChg>
        <pc:spChg chg="add mod">
          <ac:chgData name="성우 윤" userId="dc19f516f51e2e25" providerId="LiveId" clId="{1CB9B666-49D5-4651-A48E-B114893618B0}" dt="2018-12-27T07:22:06.007" v="767" actId="207"/>
          <ac:spMkLst>
            <pc:docMk/>
            <pc:sldMk cId="2021418440" sldId="292"/>
            <ac:spMk id="4" creationId="{EA1AEE35-3095-4153-ACBD-9C2D7608CA19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326294E9-3FBB-49B4-81AD-38C78F960279}"/>
    <pc:docChg chg="undo custSel addSld delSld modSld sldOrd">
      <pc:chgData name="성우 윤" userId="dc19f516f51e2e25" providerId="LiveId" clId="{326294E9-3FBB-49B4-81AD-38C78F960279}" dt="2018-12-24T06:49:35.943" v="1369" actId="20577"/>
      <pc:docMkLst>
        <pc:docMk/>
      </pc:docMkLst>
      <pc:sldChg chg="modSp">
        <pc:chgData name="성우 윤" userId="dc19f516f51e2e25" providerId="LiveId" clId="{326294E9-3FBB-49B4-81AD-38C78F960279}" dt="2018-12-19T06:49:35.625" v="25"/>
        <pc:sldMkLst>
          <pc:docMk/>
          <pc:sldMk cId="1180851756" sldId="256"/>
        </pc:sldMkLst>
        <pc:spChg chg="mod">
          <ac:chgData name="성우 윤" userId="dc19f516f51e2e25" providerId="LiveId" clId="{326294E9-3FBB-49B4-81AD-38C78F960279}" dt="2018-12-19T06:49:35.625" v="25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6294E9-3FBB-49B4-81AD-38C78F960279}" dt="2018-12-21T07:41:01.858" v="592" actId="1076"/>
        <pc:sldMkLst>
          <pc:docMk/>
          <pc:sldMk cId="4064491734" sldId="262"/>
        </pc:sldMkLst>
        <pc:spChg chg="mod">
          <ac:chgData name="성우 윤" userId="dc19f516f51e2e25" providerId="LiveId" clId="{326294E9-3FBB-49B4-81AD-38C78F960279}" dt="2018-12-19T06:50:24.449" v="90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0:57.931" v="591" actId="1076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19T06:49:50.529" v="37" actId="478"/>
          <ac:spMkLst>
            <pc:docMk/>
            <pc:sldMk cId="4064491734" sldId="262"/>
            <ac:spMk id="4" creationId="{466153CA-5A37-476E-84E2-35B3D2D37336}"/>
          </ac:spMkLst>
        </pc:spChg>
        <pc:spChg chg="add mod">
          <ac:chgData name="성우 윤" userId="dc19f516f51e2e25" providerId="LiveId" clId="{326294E9-3FBB-49B4-81AD-38C78F960279}" dt="2018-12-21T07:41:01.858" v="592" actId="1076"/>
          <ac:spMkLst>
            <pc:docMk/>
            <pc:sldMk cId="4064491734" sldId="262"/>
            <ac:spMk id="4" creationId="{C33B2EA6-8BBC-4BD4-BE03-39DFC6270760}"/>
          </ac:spMkLst>
        </pc:spChg>
      </pc:sldChg>
      <pc:sldChg chg="addSp modSp add ord">
        <pc:chgData name="성우 윤" userId="dc19f516f51e2e25" providerId="LiveId" clId="{326294E9-3FBB-49B4-81AD-38C78F960279}" dt="2018-12-21T07:42:39.214" v="653"/>
        <pc:sldMkLst>
          <pc:docMk/>
          <pc:sldMk cId="1773923544" sldId="283"/>
        </pc:sldMkLst>
        <pc:spChg chg="add mod">
          <ac:chgData name="성우 윤" userId="dc19f516f51e2e25" providerId="LiveId" clId="{326294E9-3FBB-49B4-81AD-38C78F960279}" dt="2018-12-21T07:42:32.494" v="652" actId="207"/>
          <ac:spMkLst>
            <pc:docMk/>
            <pc:sldMk cId="1773923544" sldId="283"/>
            <ac:spMk id="3" creationId="{3AAEB6FE-15FA-4376-9339-3E275B583324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6DFE-D60A-4455-8BA7-ACA9593D9A6A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2990-875F-49A1-8A48-BB2C2EE79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https://wikidocs.net/74399 - </a:t>
            </a:r>
            <a:r>
              <a:rPr lang="ko-KR" altLang="en-US" dirty="0"/>
              <a:t>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B2990-875F-49A1-8A48-BB2C2EE796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9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https://wikidocs.net/74399 - </a:t>
            </a:r>
            <a:r>
              <a:rPr lang="ko-KR" altLang="en-US" dirty="0"/>
              <a:t>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B2990-875F-49A1-8A48-BB2C2EE796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4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https://wikidocs.net/74399 - </a:t>
            </a:r>
            <a:r>
              <a:rPr lang="ko-KR" altLang="en-US" dirty="0"/>
              <a:t>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B2990-875F-49A1-8A48-BB2C2EE796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8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https://wikidocs.net/74399 - </a:t>
            </a:r>
            <a:r>
              <a:rPr lang="ko-KR" altLang="en-US" dirty="0"/>
              <a:t>설명 추가</a:t>
            </a:r>
            <a:endParaRPr lang="en-US" altLang="ko-KR" dirty="0"/>
          </a:p>
          <a:p>
            <a:r>
              <a:rPr lang="en-US" altLang="ko-KR" dirty="0"/>
              <a:t>https://codingalzi.github.io/pybook/casestudy_collections.html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B2990-875F-49A1-8A48-BB2C2EE796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0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https://wikidocs.net/74399 - </a:t>
            </a:r>
            <a:r>
              <a:rPr lang="ko-KR" altLang="en-US" dirty="0"/>
              <a:t>설명 추가</a:t>
            </a:r>
            <a:endParaRPr lang="en-US" altLang="ko-KR" dirty="0"/>
          </a:p>
          <a:p>
            <a:r>
              <a:rPr lang="en-US" altLang="ko-KR" dirty="0"/>
              <a:t>https://codingalzi.github.io/pybook/casestudy_collections.html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B2990-875F-49A1-8A48-BB2C2EE796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3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74399#_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 err="1"/>
              <a:t>중급편</a:t>
            </a:r>
            <a:endParaRPr lang="ko-KR" altLang="en-US" sz="54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</a:t>
            </a:r>
            <a:r>
              <a:rPr lang="en-US" altLang="ko-KR" sz="2400" dirty="0">
                <a:solidFill>
                  <a:srgbClr val="8CD6E4"/>
                </a:solidFill>
                <a:latin typeface="+mj-lt"/>
              </a:rPr>
              <a:t>6</a:t>
            </a:r>
            <a:r>
              <a:rPr lang="en-US" altLang="ko-KR" sz="2400" dirty="0">
                <a:solidFill>
                  <a:srgbClr val="8CD6E4"/>
                </a:solidFill>
              </a:rPr>
              <a:t>. </a:t>
            </a:r>
            <a:r>
              <a:rPr lang="ko-KR" altLang="en-US" sz="2400" b="0" i="0" u="sng" dirty="0" err="1">
                <a:solidFill>
                  <a:srgbClr val="23527C"/>
                </a:solidFill>
                <a:effectLst/>
                <a:hlinkClick r:id="rId2"/>
              </a:rPr>
              <a:t>이터러블</a:t>
            </a:r>
            <a:r>
              <a:rPr lang="ko-KR" altLang="en-US" sz="2400" b="0" i="0" u="sng" dirty="0">
                <a:solidFill>
                  <a:srgbClr val="23527C"/>
                </a:solidFill>
                <a:effectLst/>
                <a:hlinkClick r:id="rId2"/>
              </a:rPr>
              <a:t> 객체와 </a:t>
            </a:r>
            <a:r>
              <a:rPr lang="ko-KR" altLang="en-US" sz="2400" b="0" i="0" u="sng" dirty="0" err="1">
                <a:solidFill>
                  <a:srgbClr val="23527C"/>
                </a:solidFill>
                <a:effectLst/>
                <a:hlinkClick r:id="rId2"/>
              </a:rPr>
              <a:t>이터레이터</a:t>
            </a:r>
            <a:r>
              <a:rPr lang="ko-KR" altLang="en-US" sz="2400" b="0" i="0" u="sng" dirty="0">
                <a:solidFill>
                  <a:srgbClr val="23527C"/>
                </a:solidFill>
                <a:effectLst/>
                <a:hlinkClick r:id="rId2"/>
              </a:rPr>
              <a:t> 객체</a:t>
            </a:r>
            <a:endParaRPr lang="ko-KR" altLang="en-US" sz="2400" b="0" i="0" dirty="0">
              <a:solidFill>
                <a:srgbClr val="000000"/>
              </a:solidFill>
              <a:effectLst/>
            </a:endParaRPr>
          </a:p>
          <a:p>
            <a:endParaRPr lang="ko-KR" altLang="en-US" sz="2400" dirty="0">
              <a:solidFill>
                <a:srgbClr val="8CD6E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16-1. </a:t>
            </a:r>
            <a:br>
              <a:rPr lang="en-US" altLang="ko-KR" sz="5500" dirty="0"/>
            </a:br>
            <a:r>
              <a:rPr lang="en-US" altLang="ko-KR" sz="5500" dirty="0"/>
              <a:t>1)</a:t>
            </a:r>
            <a:r>
              <a:rPr lang="ko-KR" altLang="en-US" dirty="0" err="1"/>
              <a:t>이터레이션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 err="1"/>
              <a:t>이터러블</a:t>
            </a:r>
            <a:r>
              <a:rPr lang="ko-KR" altLang="en-US" dirty="0"/>
              <a:t>  </a:t>
            </a: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 err="1"/>
              <a:t>이터레이터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5E765-CAC4-1D45-4537-BBBF9F7B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48" y="1455691"/>
            <a:ext cx="7616044" cy="40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16-1. </a:t>
            </a:r>
            <a:br>
              <a:rPr lang="en-US" altLang="ko-KR" sz="5500" dirty="0"/>
            </a:br>
            <a:r>
              <a:rPr lang="ko-KR" altLang="en-US" sz="4000" dirty="0" err="1"/>
              <a:t>이터러블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4627927" y="2078977"/>
            <a:ext cx="5548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2) </a:t>
            </a:r>
            <a:r>
              <a:rPr lang="ko-KR" altLang="en-US" sz="2400" b="1" i="0" dirty="0" err="1">
                <a:solidFill>
                  <a:srgbClr val="409D00"/>
                </a:solidFill>
                <a:effectLst/>
                <a:latin typeface="Noto Sans KR"/>
              </a:rPr>
              <a:t>이터러블</a:t>
            </a:r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(</a:t>
            </a:r>
            <a:r>
              <a:rPr lang="en-US" altLang="ko-KR" sz="2400" b="1" i="0" dirty="0" err="1">
                <a:solidFill>
                  <a:srgbClr val="409D00"/>
                </a:solidFill>
                <a:effectLst/>
                <a:latin typeface="Noto Sans KR"/>
              </a:rPr>
              <a:t>Iterable</a:t>
            </a:r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) :</a:t>
            </a:r>
            <a:r>
              <a:rPr lang="ko-KR" altLang="en-US" sz="2400" b="1" i="0" dirty="0">
                <a:solidFill>
                  <a:srgbClr val="409D00"/>
                </a:solidFill>
                <a:effectLst/>
                <a:latin typeface="Noto Sans KR"/>
              </a:rPr>
              <a:t>반복 가능한 객체</a:t>
            </a:r>
            <a:endParaRPr lang="ko-KR" altLang="en-US" sz="24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CDFF8-D30D-73A7-6012-2C6A161005B5}"/>
              </a:ext>
            </a:extLst>
          </p:cNvPr>
          <p:cNvSpPr txBox="1"/>
          <p:nvPr/>
        </p:nvSpPr>
        <p:spPr>
          <a:xfrm>
            <a:off x="6283235" y="3625308"/>
            <a:ext cx="27562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666666"/>
                </a:solidFill>
                <a:effectLst/>
                <a:latin typeface="Noto Sans KR"/>
              </a:rPr>
              <a:t>__</a:t>
            </a:r>
            <a:r>
              <a:rPr lang="en-US" altLang="ko-KR" sz="3200" b="0" i="0" dirty="0" err="1">
                <a:solidFill>
                  <a:srgbClr val="666666"/>
                </a:solidFill>
                <a:effectLst/>
                <a:latin typeface="Noto Sans KR"/>
              </a:rPr>
              <a:t>iter</a:t>
            </a:r>
            <a:r>
              <a:rPr lang="en-US" altLang="ko-KR" sz="3200" b="0" i="0" dirty="0">
                <a:solidFill>
                  <a:srgbClr val="666666"/>
                </a:solidFill>
                <a:effectLst/>
                <a:latin typeface="Noto Sans KR"/>
              </a:rPr>
              <a:t>__</a:t>
            </a:r>
          </a:p>
          <a:p>
            <a:pPr algn="l"/>
            <a:r>
              <a:rPr lang="en-US" altLang="ko-KR" sz="3200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16-1. </a:t>
            </a:r>
            <a:br>
              <a:rPr lang="en-US" altLang="ko-KR" sz="5500" dirty="0"/>
            </a:br>
            <a:r>
              <a:rPr lang="ko-KR" altLang="en-US" sz="4000" dirty="0" err="1"/>
              <a:t>이터레이터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3840480" y="2078977"/>
            <a:ext cx="764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3) </a:t>
            </a:r>
            <a:r>
              <a:rPr lang="ko-KR" altLang="en-US" sz="2400" b="1" i="0" dirty="0" err="1">
                <a:solidFill>
                  <a:srgbClr val="409D00"/>
                </a:solidFill>
                <a:effectLst/>
                <a:latin typeface="Noto Sans KR"/>
              </a:rPr>
              <a:t>이터레이터</a:t>
            </a:r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(iterator): </a:t>
            </a:r>
            <a:r>
              <a:rPr lang="ko-KR" altLang="en-US" sz="2400" b="1" i="0" dirty="0">
                <a:solidFill>
                  <a:srgbClr val="409D00"/>
                </a:solidFill>
                <a:effectLst/>
                <a:latin typeface="Noto Sans KR"/>
              </a:rPr>
              <a:t>값을 차례대로 꺼낼 수 있는 객체</a:t>
            </a:r>
            <a:endParaRPr lang="ko-KR" altLang="en-US" sz="24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CDFF8-D30D-73A7-6012-2C6A161005B5}"/>
              </a:ext>
            </a:extLst>
          </p:cNvPr>
          <p:cNvSpPr txBox="1"/>
          <p:nvPr/>
        </p:nvSpPr>
        <p:spPr>
          <a:xfrm>
            <a:off x="6505304" y="3076668"/>
            <a:ext cx="27562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 KR"/>
              </a:rPr>
              <a:t>__</a:t>
            </a:r>
            <a:r>
              <a:rPr lang="en-US" altLang="ko-KR" sz="3200" b="0" i="0" dirty="0" err="1">
                <a:solidFill>
                  <a:srgbClr val="333333"/>
                </a:solidFill>
                <a:effectLst/>
                <a:latin typeface="Noto Sans KR"/>
              </a:rPr>
              <a:t>iter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 KR"/>
              </a:rPr>
              <a:t>__</a:t>
            </a:r>
            <a:endParaRPr lang="en-US" altLang="ko-KR" sz="32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 KR"/>
              </a:rPr>
              <a:t>__next__</a:t>
            </a:r>
            <a:r>
              <a:rPr lang="en-US" altLang="ko-KR" sz="3200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828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16-1. </a:t>
            </a:r>
            <a:br>
              <a:rPr lang="en-US" altLang="ko-KR" sz="5500" dirty="0"/>
            </a:br>
            <a:r>
              <a:rPr lang="ko-KR" altLang="en-US" sz="4000" dirty="0" err="1"/>
              <a:t>이터레이터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3840480" y="2078977"/>
            <a:ext cx="764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3) </a:t>
            </a:r>
            <a:r>
              <a:rPr lang="ko-KR" altLang="en-US" sz="2400" b="1" i="0" dirty="0" err="1">
                <a:solidFill>
                  <a:srgbClr val="409D00"/>
                </a:solidFill>
                <a:effectLst/>
                <a:latin typeface="Noto Sans KR"/>
              </a:rPr>
              <a:t>이터레이터</a:t>
            </a:r>
            <a:r>
              <a:rPr lang="en-US" altLang="ko-KR" sz="2400" b="1" i="0" dirty="0">
                <a:solidFill>
                  <a:srgbClr val="409D00"/>
                </a:solidFill>
                <a:effectLst/>
                <a:latin typeface="Noto Sans KR"/>
              </a:rPr>
              <a:t>(iterator): </a:t>
            </a:r>
            <a:r>
              <a:rPr lang="ko-KR" altLang="en-US" sz="2400" b="1" i="0" dirty="0">
                <a:solidFill>
                  <a:srgbClr val="409D00"/>
                </a:solidFill>
                <a:effectLst/>
                <a:latin typeface="Noto Sans KR"/>
              </a:rPr>
              <a:t>값을 차례대로 꺼낼 수 있는 객체</a:t>
            </a:r>
            <a:endParaRPr lang="ko-KR" altLang="en-US" sz="24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CDFF8-D30D-73A7-6012-2C6A161005B5}"/>
              </a:ext>
            </a:extLst>
          </p:cNvPr>
          <p:cNvSpPr txBox="1"/>
          <p:nvPr/>
        </p:nvSpPr>
        <p:spPr>
          <a:xfrm>
            <a:off x="6505304" y="3076668"/>
            <a:ext cx="27562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 KR"/>
              </a:rPr>
              <a:t>__</a:t>
            </a:r>
            <a:r>
              <a:rPr lang="en-US" altLang="ko-KR" sz="3200" b="0" i="0" dirty="0" err="1">
                <a:solidFill>
                  <a:srgbClr val="333333"/>
                </a:solidFill>
                <a:effectLst/>
                <a:latin typeface="Noto Sans KR"/>
              </a:rPr>
              <a:t>iter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 KR"/>
              </a:rPr>
              <a:t>__</a:t>
            </a:r>
            <a:endParaRPr lang="en-US" altLang="ko-KR" sz="32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 KR"/>
              </a:rPr>
              <a:t>__next__</a:t>
            </a:r>
            <a:r>
              <a:rPr lang="en-US" altLang="ko-KR" sz="3200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914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16-2. </a:t>
            </a:r>
            <a:br>
              <a:rPr lang="en-US" altLang="ko-KR" sz="5500" dirty="0"/>
            </a:br>
            <a:r>
              <a:rPr lang="ko-KR" altLang="en-US" sz="4000" dirty="0" err="1"/>
              <a:t>이터레이터</a:t>
            </a:r>
            <a:r>
              <a:rPr lang="ko-KR" altLang="en-US" sz="4000" dirty="0"/>
              <a:t> 원리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E80BD7-7D62-8AE6-DB19-B072CC2B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1" y="1571625"/>
            <a:ext cx="7714397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5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182</Words>
  <Application>Microsoft Office PowerPoint</Application>
  <PresentationFormat>와이드스크린</PresentationFormat>
  <Paragraphs>29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맑은 고딕</vt:lpstr>
      <vt:lpstr>Arial</vt:lpstr>
      <vt:lpstr>Corbel</vt:lpstr>
      <vt:lpstr>Wingdings 2</vt:lpstr>
      <vt:lpstr>틀</vt:lpstr>
      <vt:lpstr>윤성우의  열혈 파이썬  중급편</vt:lpstr>
      <vt:lpstr>16-1.  1)이터레이션  2) 이터러블   3) 이터레이터 </vt:lpstr>
      <vt:lpstr>16-1.  이터러블</vt:lpstr>
      <vt:lpstr>16-1.  이터레이터</vt:lpstr>
      <vt:lpstr>16-1.  이터레이터</vt:lpstr>
      <vt:lpstr>16-2.  이터레이터 원리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toto</cp:lastModifiedBy>
  <cp:revision>19</cp:revision>
  <dcterms:created xsi:type="dcterms:W3CDTF">2018-11-23T06:43:43Z</dcterms:created>
  <dcterms:modified xsi:type="dcterms:W3CDTF">2023-05-05T12:35:18Z</dcterms:modified>
</cp:coreProperties>
</file>