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62" r:id="rId3"/>
    <p:sldId id="288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9B666-49D5-4651-A48E-B114893618B0}" v="90" dt="2018-12-27T07:23:4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62B2E9DD-C411-4468-ACC4-EF6C0A930A9E}"/>
    <pc:docChg chg="undo custSel addSld delSld modSld">
      <pc:chgData name="성우 윤" userId="dc19f516f51e2e25" providerId="LiveId" clId="{62B2E9DD-C411-4468-ACC4-EF6C0A930A9E}" dt="2018-12-14T07:57:44.884" v="1138"/>
      <pc:docMkLst>
        <pc:docMk/>
      </pc:docMkLst>
      <pc:sldChg chg="modSp">
        <pc:chgData name="성우 윤" userId="dc19f516f51e2e25" providerId="LiveId" clId="{62B2E9DD-C411-4468-ACC4-EF6C0A930A9E}" dt="2018-12-12T07:53:09.982" v="80" actId="313"/>
        <pc:sldMkLst>
          <pc:docMk/>
          <pc:sldMk cId="1180851756" sldId="256"/>
        </pc:sldMkLst>
        <pc:spChg chg="mod">
          <ac:chgData name="성우 윤" userId="dc19f516f51e2e25" providerId="LiveId" clId="{62B2E9DD-C411-4468-ACC4-EF6C0A930A9E}" dt="2018-12-12T07:53:09.982" v="80" actId="313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62B2E9DD-C411-4468-ACC4-EF6C0A930A9E}" dt="2018-12-14T07:40:52.941" v="505" actId="20577"/>
        <pc:sldMkLst>
          <pc:docMk/>
          <pc:sldMk cId="4064491734" sldId="262"/>
        </pc:sldMkLst>
        <pc:spChg chg="mod">
          <ac:chgData name="성우 윤" userId="dc19f516f51e2e25" providerId="LiveId" clId="{62B2E9DD-C411-4468-ACC4-EF6C0A930A9E}" dt="2018-12-12T07:53:23.155" v="114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62B2E9DD-C411-4468-ACC4-EF6C0A930A9E}" dt="2018-12-14T07:40:52.941" v="505" actId="20577"/>
          <ac:spMkLst>
            <pc:docMk/>
            <pc:sldMk cId="4064491734" sldId="262"/>
            <ac:spMk id="3" creationId="{1953C7E0-65E6-45D2-9EEF-7C1AC0E5F393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5" creationId="{3636AF6C-0444-49E8-8563-D6A757AEF6C6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  <pc:docChgLst>
    <pc:chgData name="성우 윤" userId="dc19f516f51e2e25" providerId="LiveId" clId="{1CB9B666-49D5-4651-A48E-B114893618B0}"/>
    <pc:docChg chg="undo redo custSel addSld delSld modSld">
      <pc:chgData name="성우 윤" userId="dc19f516f51e2e25" providerId="LiveId" clId="{1CB9B666-49D5-4651-A48E-B114893618B0}" dt="2018-12-28T06:34:35.294" v="806" actId="20577"/>
      <pc:docMkLst>
        <pc:docMk/>
      </pc:docMkLst>
      <pc:sldChg chg="modSp">
        <pc:chgData name="성우 윤" userId="dc19f516f51e2e25" providerId="LiveId" clId="{1CB9B666-49D5-4651-A48E-B114893618B0}" dt="2018-12-24T06:50:43.531" v="16" actId="6549"/>
        <pc:sldMkLst>
          <pc:docMk/>
          <pc:sldMk cId="1180851756" sldId="256"/>
        </pc:sldMkLst>
        <pc:spChg chg="mod">
          <ac:chgData name="성우 윤" userId="dc19f516f51e2e25" providerId="LiveId" clId="{1CB9B666-49D5-4651-A48E-B114893618B0}" dt="2018-12-24T06:50:43.531" v="1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1CB9B666-49D5-4651-A48E-B114893618B0}" dt="2018-12-24T07:57:35.482" v="338" actId="207"/>
        <pc:sldMkLst>
          <pc:docMk/>
          <pc:sldMk cId="4064491734" sldId="262"/>
        </pc:sldMkLst>
        <pc:spChg chg="mod">
          <ac:chgData name="성우 윤" userId="dc19f516f51e2e25" providerId="LiveId" clId="{1CB9B666-49D5-4651-A48E-B114893618B0}" dt="2018-12-24T06:51:51.625" v="75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1CB9B666-49D5-4651-A48E-B114893618B0}" dt="2018-12-24T06:51:27.598" v="34" actId="478"/>
          <ac:spMkLst>
            <pc:docMk/>
            <pc:sldMk cId="4064491734" sldId="262"/>
            <ac:spMk id="3" creationId="{6BFEBCFC-D1E5-4BE8-9546-96CF6F5DAC21}"/>
          </ac:spMkLst>
        </pc:spChg>
        <pc:spChg chg="del">
          <ac:chgData name="성우 윤" userId="dc19f516f51e2e25" providerId="LiveId" clId="{1CB9B666-49D5-4651-A48E-B114893618B0}" dt="2018-12-24T06:51:28.635" v="35" actId="478"/>
          <ac:spMkLst>
            <pc:docMk/>
            <pc:sldMk cId="4064491734" sldId="262"/>
            <ac:spMk id="4" creationId="{C33B2EA6-8BBC-4BD4-BE03-39DFC6270760}"/>
          </ac:spMkLst>
        </pc:spChg>
        <pc:spChg chg="add mod">
          <ac:chgData name="성우 윤" userId="dc19f516f51e2e25" providerId="LiveId" clId="{1CB9B666-49D5-4651-A48E-B114893618B0}" dt="2018-12-24T07:57:35.482" v="338" actId="207"/>
          <ac:spMkLst>
            <pc:docMk/>
            <pc:sldMk cId="4064491734" sldId="262"/>
            <ac:spMk id="5" creationId="{398AE2B9-F358-4768-B694-5B454ADC819D}"/>
          </ac:spMkLst>
        </pc:spChg>
      </pc:sldChg>
      <pc:sldChg chg="addSp delSp modSp">
        <pc:chgData name="성우 윤" userId="dc19f516f51e2e25" providerId="LiveId" clId="{1CB9B666-49D5-4651-A48E-B114893618B0}" dt="2018-12-24T08:01:41.220" v="417" actId="1076"/>
        <pc:sldMkLst>
          <pc:docMk/>
          <pc:sldMk cId="1773923544" sldId="283"/>
        </pc:sldMkLst>
        <pc:spChg chg="mod">
          <ac:chgData name="성우 윤" userId="dc19f516f51e2e25" providerId="LiveId" clId="{1CB9B666-49D5-4651-A48E-B114893618B0}" dt="2018-12-24T06:52:38.715" v="118" actId="20577"/>
          <ac:spMkLst>
            <pc:docMk/>
            <pc:sldMk cId="1773923544" sldId="283"/>
            <ac:spMk id="2" creationId="{0D8E2EAE-BCF9-4C10-A215-20999C2C0AF5}"/>
          </ac:spMkLst>
        </pc:spChg>
        <pc:spChg chg="del">
          <ac:chgData name="성우 윤" userId="dc19f516f51e2e25" providerId="LiveId" clId="{1CB9B666-49D5-4651-A48E-B114893618B0}" dt="2018-12-24T06:51:25.383" v="33" actId="478"/>
          <ac:spMkLst>
            <pc:docMk/>
            <pc:sldMk cId="1773923544" sldId="283"/>
            <ac:spMk id="3" creationId="{3AAEB6FE-15FA-4376-9339-3E275B583324}"/>
          </ac:spMkLst>
        </pc:spChg>
        <pc:spChg chg="add mod">
          <ac:chgData name="성우 윤" userId="dc19f516f51e2e25" providerId="LiveId" clId="{1CB9B666-49D5-4651-A48E-B114893618B0}" dt="2018-12-24T08:01:39.080" v="416" actId="1076"/>
          <ac:spMkLst>
            <pc:docMk/>
            <pc:sldMk cId="1773923544" sldId="283"/>
            <ac:spMk id="4" creationId="{AED147DC-49E4-4087-97E8-CB39E886DF55}"/>
          </ac:spMkLst>
        </pc:spChg>
        <pc:spChg chg="add mod">
          <ac:chgData name="성우 윤" userId="dc19f516f51e2e25" providerId="LiveId" clId="{1CB9B666-49D5-4651-A48E-B114893618B0}" dt="2018-12-24T08:01:41.220" v="417" actId="1076"/>
          <ac:spMkLst>
            <pc:docMk/>
            <pc:sldMk cId="1773923544" sldId="283"/>
            <ac:spMk id="5" creationId="{E88EF99B-9F17-4B41-A338-7CD010ACA00F}"/>
          </ac:spMkLst>
        </pc:spChg>
      </pc:sldChg>
      <pc:sldChg chg="addSp delSp modSp add">
        <pc:chgData name="성우 윤" userId="dc19f516f51e2e25" providerId="LiveId" clId="{1CB9B666-49D5-4651-A48E-B114893618B0}" dt="2018-12-24T08:11:26.984" v="568" actId="255"/>
        <pc:sldMkLst>
          <pc:docMk/>
          <pc:sldMk cId="604358883" sldId="284"/>
        </pc:sldMkLst>
        <pc:spChg chg="mod">
          <ac:chgData name="성우 윤" userId="dc19f516f51e2e25" providerId="LiveId" clId="{1CB9B666-49D5-4651-A48E-B114893618B0}" dt="2018-12-24T06:52:54.209" v="146" actId="20577"/>
          <ac:spMkLst>
            <pc:docMk/>
            <pc:sldMk cId="604358883" sldId="284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8:11:20.330" v="567" actId="20577"/>
          <ac:spMkLst>
            <pc:docMk/>
            <pc:sldMk cId="604358883" sldId="284"/>
            <ac:spMk id="3" creationId="{E9F09024-FC96-4CAF-B017-5DC8C61C92E3}"/>
          </ac:spMkLst>
        </pc:spChg>
        <pc:spChg chg="add del mod">
          <ac:chgData name="성우 윤" userId="dc19f516f51e2e25" providerId="LiveId" clId="{1CB9B666-49D5-4651-A48E-B114893618B0}" dt="2018-12-24T08:10:20.623" v="527" actId="478"/>
          <ac:spMkLst>
            <pc:docMk/>
            <pc:sldMk cId="604358883" sldId="284"/>
            <ac:spMk id="4" creationId="{BD39899E-D56D-4444-A5E0-0BD0F837ECC9}"/>
          </ac:spMkLst>
        </pc:spChg>
        <pc:spChg chg="add mod">
          <ac:chgData name="성우 윤" userId="dc19f516f51e2e25" providerId="LiveId" clId="{1CB9B666-49D5-4651-A48E-B114893618B0}" dt="2018-12-24T08:11:26.984" v="568" actId="255"/>
          <ac:spMkLst>
            <pc:docMk/>
            <pc:sldMk cId="604358883" sldId="284"/>
            <ac:spMk id="5" creationId="{24985BF0-1B9A-4A95-928E-E76ACAB1EF59}"/>
          </ac:spMkLst>
        </pc:spChg>
      </pc:sldChg>
      <pc:sldChg chg="addSp delSp modSp add">
        <pc:chgData name="성우 윤" userId="dc19f516f51e2e25" providerId="LiveId" clId="{1CB9B666-49D5-4651-A48E-B114893618B0}" dt="2018-12-28T06:34:35.294" v="806" actId="20577"/>
        <pc:sldMkLst>
          <pc:docMk/>
          <pc:sldMk cId="3230514295" sldId="285"/>
        </pc:sldMkLst>
        <pc:spChg chg="mod">
          <ac:chgData name="성우 윤" userId="dc19f516f51e2e25" providerId="LiveId" clId="{1CB9B666-49D5-4651-A48E-B114893618B0}" dt="2018-12-24T06:53:44.736" v="195"/>
          <ac:spMkLst>
            <pc:docMk/>
            <pc:sldMk cId="3230514295" sldId="285"/>
            <ac:spMk id="2" creationId="{0D8E2EAE-BCF9-4C10-A215-20999C2C0AF5}"/>
          </ac:spMkLst>
        </pc:spChg>
        <pc:spChg chg="add del mod">
          <ac:chgData name="성우 윤" userId="dc19f516f51e2e25" providerId="LiveId" clId="{1CB9B666-49D5-4651-A48E-B114893618B0}" dt="2018-12-24T08:12:23.477" v="573"/>
          <ac:spMkLst>
            <pc:docMk/>
            <pc:sldMk cId="3230514295" sldId="285"/>
            <ac:spMk id="3" creationId="{079C1DA2-7D43-4D98-9A0B-3017F298117F}"/>
          </ac:spMkLst>
        </pc:spChg>
        <pc:spChg chg="add mod">
          <ac:chgData name="성우 윤" userId="dc19f516f51e2e25" providerId="LiveId" clId="{1CB9B666-49D5-4651-A48E-B114893618B0}" dt="2018-12-28T06:34:35.294" v="806" actId="20577"/>
          <ac:spMkLst>
            <pc:docMk/>
            <pc:sldMk cId="3230514295" sldId="285"/>
            <ac:spMk id="4" creationId="{80EE8621-1596-40DC-A620-6286048EC048}"/>
          </ac:spMkLst>
        </pc:spChg>
        <pc:spChg chg="add del mod">
          <ac:chgData name="성우 윤" userId="dc19f516f51e2e25" providerId="LiveId" clId="{1CB9B666-49D5-4651-A48E-B114893618B0}" dt="2018-12-24T08:12:46.271" v="580" actId="478"/>
          <ac:spMkLst>
            <pc:docMk/>
            <pc:sldMk cId="3230514295" sldId="285"/>
            <ac:spMk id="5" creationId="{14930C16-ECFB-4AC7-A24D-9B4FAD6554F4}"/>
          </ac:spMkLst>
        </pc:spChg>
        <pc:spChg chg="add mod">
          <ac:chgData name="성우 윤" userId="dc19f516f51e2e25" providerId="LiveId" clId="{1CB9B666-49D5-4651-A48E-B114893618B0}" dt="2018-12-24T08:14:02.406" v="620" actId="2710"/>
          <ac:spMkLst>
            <pc:docMk/>
            <pc:sldMk cId="3230514295" sldId="285"/>
            <ac:spMk id="6" creationId="{3704EDAC-5C55-4DFE-8383-A2C1DD733558}"/>
          </ac:spMkLst>
        </pc:spChg>
      </pc:sldChg>
      <pc:sldChg chg="addSp delSp modSp add">
        <pc:chgData name="성우 윤" userId="dc19f516f51e2e25" providerId="LiveId" clId="{1CB9B666-49D5-4651-A48E-B114893618B0}" dt="2018-12-27T07:19:54.014" v="729" actId="207"/>
        <pc:sldMkLst>
          <pc:docMk/>
          <pc:sldMk cId="2511007178" sldId="286"/>
        </pc:sldMkLst>
        <pc:spChg chg="mod">
          <ac:chgData name="성우 윤" userId="dc19f516f51e2e25" providerId="LiveId" clId="{1CB9B666-49D5-4651-A48E-B114893618B0}" dt="2018-12-27T07:17:16.455" v="629"/>
          <ac:spMkLst>
            <pc:docMk/>
            <pc:sldMk cId="2511007178" sldId="286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19:54.014" v="729" actId="207"/>
          <ac:spMkLst>
            <pc:docMk/>
            <pc:sldMk cId="2511007178" sldId="286"/>
            <ac:spMk id="3" creationId="{DD4FC74D-4EDF-4181-845E-FDEFBF495E54}"/>
          </ac:spMkLst>
        </pc:spChg>
        <pc:spChg chg="add del mod">
          <ac:chgData name="성우 윤" userId="dc19f516f51e2e25" providerId="LiveId" clId="{1CB9B666-49D5-4651-A48E-B114893618B0}" dt="2018-12-27T07:18:21.484" v="651" actId="478"/>
          <ac:spMkLst>
            <pc:docMk/>
            <pc:sldMk cId="2511007178" sldId="286"/>
            <ac:spMk id="4" creationId="{E3E831C6-FE3B-4CDC-B626-EF933DE11B57}"/>
          </ac:spMkLst>
        </pc:spChg>
        <pc:spChg chg="add mod">
          <ac:chgData name="성우 윤" userId="dc19f516f51e2e25" providerId="LiveId" clId="{1CB9B666-49D5-4651-A48E-B114893618B0}" dt="2018-12-27T07:19:45.042" v="727" actId="2710"/>
          <ac:spMkLst>
            <pc:docMk/>
            <pc:sldMk cId="2511007178" sldId="286"/>
            <ac:spMk id="5" creationId="{7F137C88-2F34-4692-81E0-FBD00F16303C}"/>
          </ac:spMkLst>
        </pc:spChg>
      </pc:sldChg>
      <pc:sldChg chg="addSp delSp modSp add">
        <pc:chgData name="성우 윤" userId="dc19f516f51e2e25" providerId="LiveId" clId="{1CB9B666-49D5-4651-A48E-B114893618B0}" dt="2018-12-27T07:23:44.397" v="802" actId="1076"/>
        <pc:sldMkLst>
          <pc:docMk/>
          <pc:sldMk cId="2040046327" sldId="287"/>
        </pc:sldMkLst>
        <pc:spChg chg="mod">
          <ac:chgData name="성우 윤" userId="dc19f516f51e2e25" providerId="LiveId" clId="{1CB9B666-49D5-4651-A48E-B114893618B0}" dt="2018-12-24T06:54:34.214" v="291"/>
          <ac:spMkLst>
            <pc:docMk/>
            <pc:sldMk cId="2040046327" sldId="287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23:41.070" v="800" actId="207"/>
          <ac:spMkLst>
            <pc:docMk/>
            <pc:sldMk cId="2040046327" sldId="287"/>
            <ac:spMk id="3" creationId="{C6F77F84-A39E-4EA0-835D-C41B08EC08C0}"/>
          </ac:spMkLst>
        </pc:spChg>
        <pc:spChg chg="add del mod">
          <ac:chgData name="성우 윤" userId="dc19f516f51e2e25" providerId="LiveId" clId="{1CB9B666-49D5-4651-A48E-B114893618B0}" dt="2018-12-27T07:22:53.652" v="774" actId="478"/>
          <ac:spMkLst>
            <pc:docMk/>
            <pc:sldMk cId="2040046327" sldId="287"/>
            <ac:spMk id="4" creationId="{F26D7C0D-7F5F-4D6D-839A-360B62776F46}"/>
          </ac:spMkLst>
        </pc:spChg>
        <pc:spChg chg="add mod">
          <ac:chgData name="성우 윤" userId="dc19f516f51e2e25" providerId="LiveId" clId="{1CB9B666-49D5-4651-A48E-B114893618B0}" dt="2018-12-27T07:23:44.397" v="802" actId="1076"/>
          <ac:spMkLst>
            <pc:docMk/>
            <pc:sldMk cId="2040046327" sldId="287"/>
            <ac:spMk id="5" creationId="{BCA8CBD5-E32E-4A95-A60B-B8D7AC2CE659}"/>
          </ac:spMkLst>
        </pc:spChg>
      </pc:sldChg>
      <pc:sldChg chg="addSp modSp add">
        <pc:chgData name="성우 윤" userId="dc19f516f51e2e25" providerId="LiveId" clId="{1CB9B666-49D5-4651-A48E-B114893618B0}" dt="2018-12-24T07:58:17.216" v="356" actId="207"/>
        <pc:sldMkLst>
          <pc:docMk/>
          <pc:sldMk cId="1885221460" sldId="288"/>
        </pc:sldMkLst>
        <pc:spChg chg="mod">
          <ac:chgData name="성우 윤" userId="dc19f516f51e2e25" providerId="LiveId" clId="{1CB9B666-49D5-4651-A48E-B114893618B0}" dt="2018-12-24T07:56:47.612" v="307" actId="255"/>
          <ac:spMkLst>
            <pc:docMk/>
            <pc:sldMk cId="1885221460" sldId="288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7:58:17.216" v="356" actId="207"/>
          <ac:spMkLst>
            <pc:docMk/>
            <pc:sldMk cId="1885221460" sldId="288"/>
            <ac:spMk id="3" creationId="{9C3B631A-EAFC-446C-BC27-89BEEE174B1E}"/>
          </ac:spMkLst>
        </pc:spChg>
      </pc:sldChg>
      <pc:sldChg chg="addSp modSp add">
        <pc:chgData name="성우 윤" userId="dc19f516f51e2e25" providerId="LiveId" clId="{1CB9B666-49D5-4651-A48E-B114893618B0}" dt="2018-12-24T07:59:09.243" v="369" actId="1076"/>
        <pc:sldMkLst>
          <pc:docMk/>
          <pc:sldMk cId="1570071105" sldId="289"/>
        </pc:sldMkLst>
        <pc:spChg chg="add mod">
          <ac:chgData name="성우 윤" userId="dc19f516f51e2e25" providerId="LiveId" clId="{1CB9B666-49D5-4651-A48E-B114893618B0}" dt="2018-12-24T07:59:09.243" v="369" actId="1076"/>
          <ac:spMkLst>
            <pc:docMk/>
            <pc:sldMk cId="1570071105" sldId="289"/>
            <ac:spMk id="3" creationId="{3331924B-BF31-47D9-9E34-B704D857BBB6}"/>
          </ac:spMkLst>
        </pc:spChg>
      </pc:sldChg>
      <pc:sldChg chg="addSp modSp add">
        <pc:chgData name="성우 윤" userId="dc19f516f51e2e25" providerId="LiveId" clId="{1CB9B666-49D5-4651-A48E-B114893618B0}" dt="2018-12-24T08:05:19.009" v="461" actId="207"/>
        <pc:sldMkLst>
          <pc:docMk/>
          <pc:sldMk cId="2388086347" sldId="290"/>
        </pc:sldMkLst>
        <pc:spChg chg="mod">
          <ac:chgData name="성우 윤" userId="dc19f516f51e2e25" providerId="LiveId" clId="{1CB9B666-49D5-4651-A48E-B114893618B0}" dt="2018-12-24T07:59:33.548" v="382" actId="255"/>
          <ac:spMkLst>
            <pc:docMk/>
            <pc:sldMk cId="2388086347" sldId="290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8:05:19.009" v="461" actId="207"/>
          <ac:spMkLst>
            <pc:docMk/>
            <pc:sldMk cId="2388086347" sldId="290"/>
            <ac:spMk id="3" creationId="{DD2A6F5B-C274-496D-99DC-60E064FD88C6}"/>
          </ac:spMkLst>
        </pc:spChg>
        <pc:spChg chg="add mod">
          <ac:chgData name="성우 윤" userId="dc19f516f51e2e25" providerId="LiveId" clId="{1CB9B666-49D5-4651-A48E-B114893618B0}" dt="2018-12-24T08:04:36.937" v="458" actId="1076"/>
          <ac:spMkLst>
            <pc:docMk/>
            <pc:sldMk cId="2388086347" sldId="290"/>
            <ac:spMk id="4" creationId="{00B3C6A5-D340-4918-B00A-C018068C18A6}"/>
          </ac:spMkLst>
        </pc:spChg>
        <pc:spChg chg="add mod">
          <ac:chgData name="성우 윤" userId="dc19f516f51e2e25" providerId="LiveId" clId="{1CB9B666-49D5-4651-A48E-B114893618B0}" dt="2018-12-24T08:03:42.199" v="447" actId="255"/>
          <ac:spMkLst>
            <pc:docMk/>
            <pc:sldMk cId="2388086347" sldId="290"/>
            <ac:spMk id="5" creationId="{D9E32038-81FF-421B-AF63-CF1D3A4CDDD3}"/>
          </ac:spMkLst>
        </pc:spChg>
        <pc:picChg chg="add mod">
          <ac:chgData name="성우 윤" userId="dc19f516f51e2e25" providerId="LiveId" clId="{1CB9B666-49D5-4651-A48E-B114893618B0}" dt="2018-12-24T08:05:00.626" v="460" actId="14100"/>
          <ac:picMkLst>
            <pc:docMk/>
            <pc:sldMk cId="2388086347" sldId="290"/>
            <ac:picMk id="6" creationId="{E2402102-803B-43C1-837F-15C3F2AB5883}"/>
          </ac:picMkLst>
        </pc:picChg>
      </pc:sldChg>
      <pc:sldChg chg="addSp modSp add">
        <pc:chgData name="성우 윤" userId="dc19f516f51e2e25" providerId="LiveId" clId="{1CB9B666-49D5-4651-A48E-B114893618B0}" dt="2018-12-24T08:06:27.929" v="474" actId="14100"/>
        <pc:sldMkLst>
          <pc:docMk/>
          <pc:sldMk cId="1017867443" sldId="291"/>
        </pc:sldMkLst>
        <pc:picChg chg="add mod">
          <ac:chgData name="성우 윤" userId="dc19f516f51e2e25" providerId="LiveId" clId="{1CB9B666-49D5-4651-A48E-B114893618B0}" dt="2018-12-24T08:06:19.022" v="470" actId="14100"/>
          <ac:picMkLst>
            <pc:docMk/>
            <pc:sldMk cId="1017867443" sldId="291"/>
            <ac:picMk id="3" creationId="{BB3F3F59-E765-461B-8761-1D48A8278E33}"/>
          </ac:picMkLst>
        </pc:picChg>
        <pc:picChg chg="add mod">
          <ac:chgData name="성우 윤" userId="dc19f516f51e2e25" providerId="LiveId" clId="{1CB9B666-49D5-4651-A48E-B114893618B0}" dt="2018-12-24T08:06:23.465" v="472" actId="1076"/>
          <ac:picMkLst>
            <pc:docMk/>
            <pc:sldMk cId="1017867443" sldId="291"/>
            <ac:picMk id="4" creationId="{F729CBC4-B66C-43C3-B3A4-3CD8C701AE22}"/>
          </ac:picMkLst>
        </pc:picChg>
        <pc:picChg chg="add mod">
          <ac:chgData name="성우 윤" userId="dc19f516f51e2e25" providerId="LiveId" clId="{1CB9B666-49D5-4651-A48E-B114893618B0}" dt="2018-12-24T08:06:27.929" v="474" actId="14100"/>
          <ac:picMkLst>
            <pc:docMk/>
            <pc:sldMk cId="1017867443" sldId="291"/>
            <ac:picMk id="5" creationId="{A64523C3-D8F4-4EA5-BA0B-D4560261F64A}"/>
          </ac:picMkLst>
        </pc:picChg>
      </pc:sldChg>
      <pc:sldChg chg="addSp modSp add">
        <pc:chgData name="성우 윤" userId="dc19f516f51e2e25" providerId="LiveId" clId="{1CB9B666-49D5-4651-A48E-B114893618B0}" dt="2018-12-27T07:22:06.007" v="767" actId="207"/>
        <pc:sldMkLst>
          <pc:docMk/>
          <pc:sldMk cId="2021418440" sldId="292"/>
        </pc:sldMkLst>
        <pc:spChg chg="mod">
          <ac:chgData name="성우 윤" userId="dc19f516f51e2e25" providerId="LiveId" clId="{1CB9B666-49D5-4651-A48E-B114893618B0}" dt="2018-12-27T07:21:00.242" v="735"/>
          <ac:spMkLst>
            <pc:docMk/>
            <pc:sldMk cId="2021418440" sldId="292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21:32.648" v="761" actId="207"/>
          <ac:spMkLst>
            <pc:docMk/>
            <pc:sldMk cId="2021418440" sldId="292"/>
            <ac:spMk id="3" creationId="{A1D9D6F7-CB14-47A5-94E9-66A362D194E6}"/>
          </ac:spMkLst>
        </pc:spChg>
        <pc:spChg chg="add mod">
          <ac:chgData name="성우 윤" userId="dc19f516f51e2e25" providerId="LiveId" clId="{1CB9B666-49D5-4651-A48E-B114893618B0}" dt="2018-12-27T07:22:06.007" v="767" actId="207"/>
          <ac:spMkLst>
            <pc:docMk/>
            <pc:sldMk cId="2021418440" sldId="292"/>
            <ac:spMk id="4" creationId="{EA1AEE35-3095-4153-ACBD-9C2D7608CA19}"/>
          </ac:spMkLst>
        </pc:spChg>
      </pc:sldChg>
    </pc:docChg>
  </pc:docChgLst>
  <pc:docChgLst>
    <pc:chgData name="성우 윤" userId="dc19f516f51e2e25" providerId="LiveId" clId="{4338C4FB-EECD-4D16-B538-23000C56311D}"/>
    <pc:docChg chg="undo redo custSel addSld delSld modSld sldOrd">
      <pc:chgData name="성우 윤" userId="dc19f516f51e2e25" providerId="LiveId" clId="{4338C4FB-EECD-4D16-B538-23000C56311D}" dt="2018-12-12T05:03:39.556" v="1086" actId="313"/>
      <pc:docMkLst>
        <pc:docMk/>
      </pc:docMkLst>
      <pc:sldChg chg="modSp">
        <pc:chgData name="성우 윤" userId="dc19f516f51e2e25" providerId="LiveId" clId="{4338C4FB-EECD-4D16-B538-23000C56311D}" dt="2018-12-11T07:53:16.163" v="36" actId="6549"/>
        <pc:sldMkLst>
          <pc:docMk/>
          <pc:sldMk cId="1180851756" sldId="256"/>
        </pc:sldMkLst>
        <pc:spChg chg="mod">
          <ac:chgData name="성우 윤" userId="dc19f516f51e2e25" providerId="LiveId" clId="{4338C4FB-EECD-4D16-B538-23000C56311D}" dt="2018-12-11T07:53:16.163" v="3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4338C4FB-EECD-4D16-B538-23000C56311D}" dt="2018-12-12T02:30:53.043" v="1070" actId="313"/>
        <pc:sldMkLst>
          <pc:docMk/>
          <pc:sldMk cId="4064491734" sldId="262"/>
        </pc:sldMkLst>
        <pc:spChg chg="add del mod">
          <ac:chgData name="성우 윤" userId="dc19f516f51e2e25" providerId="LiveId" clId="{4338C4FB-EECD-4D16-B538-23000C56311D}" dt="2018-12-11T07:54:03.267" v="96"/>
          <ac:spMkLst>
            <pc:docMk/>
            <pc:sldMk cId="4064491734" sldId="262"/>
            <ac:spMk id="2" creationId="{0D8E2EAE-BCF9-4C10-A215-20999C2C0AF5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3" creationId="{CF1E9BE2-F59D-483E-9FF2-72EDAFFC68DB}"/>
          </ac:spMkLst>
        </pc:spChg>
        <pc:spChg chg="add del mod">
          <ac:chgData name="성우 윤" userId="dc19f516f51e2e25" providerId="LiveId" clId="{4338C4FB-EECD-4D16-B538-23000C56311D}" dt="2018-12-11T07:53:47.662" v="65" actId="478"/>
          <ac:spMkLst>
            <pc:docMk/>
            <pc:sldMk cId="4064491734" sldId="262"/>
            <ac:spMk id="5" creationId="{F45E5F86-492B-4CA5-9477-728709651324}"/>
          </ac:spMkLst>
        </pc:spChg>
        <pc:spChg chg="add mod">
          <ac:chgData name="성우 윤" userId="dc19f516f51e2e25" providerId="LiveId" clId="{4338C4FB-EECD-4D16-B538-23000C56311D}" dt="2018-12-12T02:30:53.043" v="1070" actId="313"/>
          <ac:spMkLst>
            <pc:docMk/>
            <pc:sldMk cId="4064491734" sldId="262"/>
            <ac:spMk id="6" creationId="{FEBAB60A-6D39-4E35-AA92-A92F931F8024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7" creationId="{14145D70-A8A7-4B82-9DD5-81D204C06D2E}"/>
          </ac:spMkLst>
        </pc:spChg>
        <pc:spChg chg="add del mod">
          <ac:chgData name="성우 윤" userId="dc19f516f51e2e25" providerId="LiveId" clId="{4338C4FB-EECD-4D16-B538-23000C56311D}" dt="2018-12-11T07:56:34.915" v="283" actId="478"/>
          <ac:spMkLst>
            <pc:docMk/>
            <pc:sldMk cId="4064491734" sldId="262"/>
            <ac:spMk id="8" creationId="{EE5023B2-6DFE-4E7C-A7E8-ED5E60064769}"/>
          </ac:spMkLst>
        </pc:spChg>
        <pc:spChg chg="add mod">
          <ac:chgData name="성우 윤" userId="dc19f516f51e2e25" providerId="LiveId" clId="{4338C4FB-EECD-4D16-B538-23000C56311D}" dt="2018-12-11T07:57:04.884" v="301" actId="207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CE19F197-0A66-4C64-8D33-2D977F401519}"/>
    <pc:docChg chg="undo custSel addSld delSld modSld">
      <pc:chgData name="성우 윤" userId="dc19f516f51e2e25" providerId="LiveId" clId="{CE19F197-0A66-4C64-8D33-2D977F401519}" dt="2018-12-19T06:48:23.990" v="941" actId="1076"/>
      <pc:docMkLst>
        <pc:docMk/>
      </pc:docMkLst>
      <pc:sldChg chg="modSp">
        <pc:chgData name="성우 윤" userId="dc19f516f51e2e25" providerId="LiveId" clId="{CE19F197-0A66-4C64-8D33-2D977F401519}" dt="2018-12-14T07:59:51.759" v="24" actId="6549"/>
        <pc:sldMkLst>
          <pc:docMk/>
          <pc:sldMk cId="1180851756" sldId="256"/>
        </pc:sldMkLst>
        <pc:spChg chg="mod">
          <ac:chgData name="성우 윤" userId="dc19f516f51e2e25" providerId="LiveId" clId="{CE19F197-0A66-4C64-8D33-2D977F401519}" dt="2018-12-14T07:59:51.759" v="24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E19F197-0A66-4C64-8D33-2D977F401519}" dt="2018-12-19T06:09:51.338" v="370" actId="207"/>
        <pc:sldMkLst>
          <pc:docMk/>
          <pc:sldMk cId="4064491734" sldId="262"/>
        </pc:sldMkLst>
        <pc:spChg chg="mod">
          <ac:chgData name="성우 윤" userId="dc19f516f51e2e25" providerId="LiveId" clId="{CE19F197-0A66-4C64-8D33-2D977F401519}" dt="2018-12-14T08:00:25.933" v="68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E19F197-0A66-4C64-8D33-2D977F401519}" dt="2018-12-14T08:00:30.302" v="69" actId="478"/>
          <ac:spMkLst>
            <pc:docMk/>
            <pc:sldMk cId="4064491734" sldId="262"/>
            <ac:spMk id="3" creationId="{1953C7E0-65E6-45D2-9EEF-7C1AC0E5F393}"/>
          </ac:spMkLst>
        </pc:spChg>
        <pc:spChg chg="add del mod">
          <ac:chgData name="성우 윤" userId="dc19f516f51e2e25" providerId="LiveId" clId="{CE19F197-0A66-4C64-8D33-2D977F401519}" dt="2018-12-19T06:09:04.754" v="360" actId="478"/>
          <ac:spMkLst>
            <pc:docMk/>
            <pc:sldMk cId="4064491734" sldId="262"/>
            <ac:spMk id="3" creationId="{89BF32B8-E999-45E5-90E7-9D31A1CAB03C}"/>
          </ac:spMkLst>
        </pc:spChg>
        <pc:spChg chg="add mod">
          <ac:chgData name="성우 윤" userId="dc19f516f51e2e25" providerId="LiveId" clId="{CE19F197-0A66-4C64-8D33-2D977F401519}" dt="2018-12-19T06:09:51.338" v="370" actId="207"/>
          <ac:spMkLst>
            <pc:docMk/>
            <pc:sldMk cId="4064491734" sldId="262"/>
            <ac:spMk id="4" creationId="{466153CA-5A37-476E-84E2-35B3D2D37336}"/>
          </ac:spMkLst>
        </pc:spChg>
        <pc:spChg chg="add del">
          <ac:chgData name="성우 윤" userId="dc19f516f51e2e25" providerId="LiveId" clId="{CE19F197-0A66-4C64-8D33-2D977F401519}" dt="2018-12-19T06:07:59.013" v="312"/>
          <ac:spMkLst>
            <pc:docMk/>
            <pc:sldMk cId="4064491734" sldId="262"/>
            <ac:spMk id="5" creationId="{A8BE114F-DC2D-4FA0-A2AD-391DD971171C}"/>
          </ac:spMkLst>
        </pc:spChg>
        <pc:spChg chg="add del mod">
          <ac:chgData name="성우 윤" userId="dc19f516f51e2e25" providerId="LiveId" clId="{CE19F197-0A66-4C64-8D33-2D977F401519}" dt="2018-12-19T06:08:09.169" v="317" actId="478"/>
          <ac:spMkLst>
            <pc:docMk/>
            <pc:sldMk cId="4064491734" sldId="262"/>
            <ac:spMk id="6" creationId="{D346F6A2-5B44-49BD-B33D-897B518D9CBA}"/>
          </ac:spMkLst>
        </pc:spChg>
      </pc:sldChg>
    </pc:docChg>
  </pc:docChgLst>
  <pc:docChgLst>
    <pc:chgData name="성우 윤" userId="dc19f516f51e2e25" providerId="LiveId" clId="{C61C6E88-2F88-4017-A44F-50963B4C284C}"/>
    <pc:docChg chg="undo custSel addSld delSld modSld">
      <pc:chgData name="성우 윤" userId="dc19f516f51e2e25" providerId="LiveId" clId="{C61C6E88-2F88-4017-A44F-50963B4C284C}" dt="2018-12-07T06:00:36.689" v="1107" actId="313"/>
      <pc:docMkLst>
        <pc:docMk/>
      </pc:docMkLst>
      <pc:sldChg chg="modSp">
        <pc:chgData name="성우 윤" userId="dc19f516f51e2e25" providerId="LiveId" clId="{C61C6E88-2F88-4017-A44F-50963B4C284C}" dt="2018-12-05T06:33:11.958" v="42" actId="6549"/>
        <pc:sldMkLst>
          <pc:docMk/>
          <pc:sldMk cId="1180851756" sldId="256"/>
        </pc:sldMkLst>
        <pc:spChg chg="mod">
          <ac:chgData name="성우 윤" userId="dc19f516f51e2e25" providerId="LiveId" clId="{C61C6E88-2F88-4017-A44F-50963B4C284C}" dt="2018-12-05T06:33:11.958" v="4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61C6E88-2F88-4017-A44F-50963B4C284C}" dt="2018-12-05T07:15:29.133" v="348" actId="207"/>
        <pc:sldMkLst>
          <pc:docMk/>
          <pc:sldMk cId="4064491734" sldId="262"/>
        </pc:sldMkLst>
        <pc:spChg chg="mod">
          <ac:chgData name="성우 윤" userId="dc19f516f51e2e25" providerId="LiveId" clId="{C61C6E88-2F88-4017-A44F-50963B4C284C}" dt="2018-12-05T06:34:03.765" v="104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3" creationId="{BF60EB77-4C97-4DD5-BC40-50BE7428A83D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4" creationId="{0F4F065B-D5CC-4A78-874A-C49E660E127F}"/>
          </ac:spMkLst>
        </pc:spChg>
        <pc:spChg chg="add mod">
          <ac:chgData name="성우 윤" userId="dc19f516f51e2e25" providerId="LiveId" clId="{C61C6E88-2F88-4017-A44F-50963B4C284C}" dt="2018-12-05T07:15:24.819" v="346" actId="207"/>
          <ac:spMkLst>
            <pc:docMk/>
            <pc:sldMk cId="4064491734" sldId="262"/>
            <ac:spMk id="5" creationId="{808FC3DB-86A6-4FFE-BBD3-DDEDC1DA20EB}"/>
          </ac:spMkLst>
        </pc:spChg>
        <pc:spChg chg="add mod">
          <ac:chgData name="성우 윤" userId="dc19f516f51e2e25" providerId="LiveId" clId="{C61C6E88-2F88-4017-A44F-50963B4C284C}" dt="2018-12-05T07:15:29.133" v="348" actId="207"/>
          <ac:spMkLst>
            <pc:docMk/>
            <pc:sldMk cId="4064491734" sldId="262"/>
            <ac:spMk id="6" creationId="{0C8A4F3F-3235-4414-A806-A81767F9CFA4}"/>
          </ac:spMkLst>
        </pc:spChg>
      </pc:sldChg>
    </pc:docChg>
  </pc:docChgLst>
  <pc:docChgLst>
    <pc:chgData name="성우 윤" userId="dc19f516f51e2e25" providerId="LiveId" clId="{36E5D232-7067-4954-B114-BD951ED344EE}"/>
    <pc:docChg chg="undo redo custSel addSld delSld modSld">
      <pc:chgData name="성우 윤" userId="dc19f516f51e2e25" providerId="LiveId" clId="{36E5D232-7067-4954-B114-BD951ED344EE}" dt="2018-12-11T05:23:45.818" v="1371" actId="313"/>
      <pc:docMkLst>
        <pc:docMk/>
      </pc:docMkLst>
      <pc:sldChg chg="modSp">
        <pc:chgData name="성우 윤" userId="dc19f516f51e2e25" providerId="LiveId" clId="{36E5D232-7067-4954-B114-BD951ED344EE}" dt="2018-12-07T06:34:33.784" v="44"/>
        <pc:sldMkLst>
          <pc:docMk/>
          <pc:sldMk cId="1180851756" sldId="256"/>
        </pc:sldMkLst>
        <pc:spChg chg="mod">
          <ac:chgData name="성우 윤" userId="dc19f516f51e2e25" providerId="LiveId" clId="{36E5D232-7067-4954-B114-BD951ED344EE}" dt="2018-12-07T06:34:33.784" v="44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6E5D232-7067-4954-B114-BD951ED344EE}" dt="2018-12-07T07:39:29.174" v="498" actId="1038"/>
        <pc:sldMkLst>
          <pc:docMk/>
          <pc:sldMk cId="4064491734" sldId="262"/>
        </pc:sldMkLst>
        <pc:spChg chg="mod">
          <ac:chgData name="성우 윤" userId="dc19f516f51e2e25" providerId="LiveId" clId="{36E5D232-7067-4954-B114-BD951ED344EE}" dt="2018-12-07T06:35:20.190" v="125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3" creationId="{CF1E9BE2-F59D-483E-9FF2-72EDAFFC68D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5" creationId="{808FC3DB-86A6-4FFE-BBD3-DDEDC1DA20E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6" creationId="{0C8A4F3F-3235-4414-A806-A81767F9CFA4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7" creationId="{14145D70-A8A7-4B82-9DD5-81D204C06D2E}"/>
          </ac:spMkLst>
        </pc:spChg>
      </pc:sldChg>
    </pc:docChg>
  </pc:docChgLst>
  <pc:docChgLst>
    <pc:chgData name="성우 윤" userId="dc19f516f51e2e25" providerId="LiveId" clId="{326294E9-3FBB-49B4-81AD-38C78F960279}"/>
    <pc:docChg chg="undo custSel addSld delSld modSld sldOrd">
      <pc:chgData name="성우 윤" userId="dc19f516f51e2e25" providerId="LiveId" clId="{326294E9-3FBB-49B4-81AD-38C78F960279}" dt="2018-12-24T06:49:35.943" v="1369" actId="20577"/>
      <pc:docMkLst>
        <pc:docMk/>
      </pc:docMkLst>
      <pc:sldChg chg="modSp">
        <pc:chgData name="성우 윤" userId="dc19f516f51e2e25" providerId="LiveId" clId="{326294E9-3FBB-49B4-81AD-38C78F960279}" dt="2018-12-19T06:49:35.625" v="25"/>
        <pc:sldMkLst>
          <pc:docMk/>
          <pc:sldMk cId="1180851756" sldId="256"/>
        </pc:sldMkLst>
        <pc:spChg chg="mod">
          <ac:chgData name="성우 윤" userId="dc19f516f51e2e25" providerId="LiveId" clId="{326294E9-3FBB-49B4-81AD-38C78F960279}" dt="2018-12-19T06:49:35.625" v="25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6294E9-3FBB-49B4-81AD-38C78F960279}" dt="2018-12-21T07:41:01.858" v="592" actId="1076"/>
        <pc:sldMkLst>
          <pc:docMk/>
          <pc:sldMk cId="4064491734" sldId="262"/>
        </pc:sldMkLst>
        <pc:spChg chg="mod">
          <ac:chgData name="성우 윤" userId="dc19f516f51e2e25" providerId="LiveId" clId="{326294E9-3FBB-49B4-81AD-38C78F960279}" dt="2018-12-19T06:50:24.449" v="90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1T07:40:57.931" v="591" actId="1076"/>
          <ac:spMkLst>
            <pc:docMk/>
            <pc:sldMk cId="4064491734" sldId="262"/>
            <ac:spMk id="3" creationId="{6BFEBCFC-D1E5-4BE8-9546-96CF6F5DAC21}"/>
          </ac:spMkLst>
        </pc:spChg>
        <pc:spChg chg="del">
          <ac:chgData name="성우 윤" userId="dc19f516f51e2e25" providerId="LiveId" clId="{326294E9-3FBB-49B4-81AD-38C78F960279}" dt="2018-12-19T06:49:50.529" v="37" actId="478"/>
          <ac:spMkLst>
            <pc:docMk/>
            <pc:sldMk cId="4064491734" sldId="262"/>
            <ac:spMk id="4" creationId="{466153CA-5A37-476E-84E2-35B3D2D37336}"/>
          </ac:spMkLst>
        </pc:spChg>
        <pc:spChg chg="add mod">
          <ac:chgData name="성우 윤" userId="dc19f516f51e2e25" providerId="LiveId" clId="{326294E9-3FBB-49B4-81AD-38C78F960279}" dt="2018-12-21T07:41:01.858" v="592" actId="1076"/>
          <ac:spMkLst>
            <pc:docMk/>
            <pc:sldMk cId="4064491734" sldId="262"/>
            <ac:spMk id="4" creationId="{C33B2EA6-8BBC-4BD4-BE03-39DFC6270760}"/>
          </ac:spMkLst>
        </pc:spChg>
      </pc:sldChg>
      <pc:sldChg chg="addSp modSp add ord">
        <pc:chgData name="성우 윤" userId="dc19f516f51e2e25" providerId="LiveId" clId="{326294E9-3FBB-49B4-81AD-38C78F960279}" dt="2018-12-21T07:42:39.214" v="653"/>
        <pc:sldMkLst>
          <pc:docMk/>
          <pc:sldMk cId="1773923544" sldId="283"/>
        </pc:sldMkLst>
        <pc:spChg chg="add mod">
          <ac:chgData name="성우 윤" userId="dc19f516f51e2e25" providerId="LiveId" clId="{326294E9-3FBB-49B4-81AD-38C78F960279}" dt="2018-12-21T07:42:32.494" v="652" actId="207"/>
          <ac:spMkLst>
            <pc:docMk/>
            <pc:sldMk cId="1773923544" sldId="283"/>
            <ac:spMk id="3" creationId="{3AAEB6FE-15FA-4376-9339-3E275B583324}"/>
          </ac:spMkLst>
        </pc:spChg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940753E0-7440-4A45-9D46-5BABE630C4E5}"/>
    <pc:docChg chg="undo custSel addSld delSld modSld">
      <pc:chgData name="성우 윤" userId="dc19f516f51e2e25" providerId="LiveId" clId="{940753E0-7440-4A45-9D46-5BABE630C4E5}" dt="2018-12-05T06:25:48.777" v="1467" actId="6549"/>
      <pc:docMkLst>
        <pc:docMk/>
      </pc:docMkLst>
      <pc:sldChg chg="modSp">
        <pc:chgData name="성우 윤" userId="dc19f516f51e2e25" providerId="LiveId" clId="{940753E0-7440-4A45-9D46-5BABE630C4E5}" dt="2018-11-30T06:59:08.568" v="32" actId="6549"/>
        <pc:sldMkLst>
          <pc:docMk/>
          <pc:sldMk cId="1180851756" sldId="256"/>
        </pc:sldMkLst>
        <pc:spChg chg="mod">
          <ac:chgData name="성우 윤" userId="dc19f516f51e2e25" providerId="LiveId" clId="{940753E0-7440-4A45-9D46-5BABE630C4E5}" dt="2018-11-30T06:59:08.568" v="3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940753E0-7440-4A45-9D46-5BABE630C4E5}" dt="2018-11-30T07:05:37.143" v="554" actId="207"/>
        <pc:sldMkLst>
          <pc:docMk/>
          <pc:sldMk cId="4064491734" sldId="262"/>
        </pc:sldMkLst>
        <pc:spChg chg="mod">
          <ac:chgData name="성우 윤" userId="dc19f516f51e2e25" providerId="LiveId" clId="{940753E0-7440-4A45-9D46-5BABE630C4E5}" dt="2018-11-30T06:59:53.608" v="99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5:29.378" v="553" actId="207"/>
          <ac:spMkLst>
            <pc:docMk/>
            <pc:sldMk cId="4064491734" sldId="262"/>
            <ac:spMk id="3" creationId="{BF60EB77-4C97-4DD5-BC40-50BE7428A83D}"/>
          </ac:spMkLst>
        </pc:spChg>
        <pc:spChg chg="add mod">
          <ac:chgData name="성우 윤" userId="dc19f516f51e2e25" providerId="LiveId" clId="{940753E0-7440-4A45-9D46-5BABE630C4E5}" dt="2018-11-30T07:05:37.143" v="554" actId="207"/>
          <ac:spMkLst>
            <pc:docMk/>
            <pc:sldMk cId="4064491734" sldId="262"/>
            <ac:spMk id="4" creationId="{0F4F065B-D5CC-4A78-874A-C49E660E127F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6" creationId="{505E7B71-AE1B-4B8E-86D1-D46E59E2980C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7" creationId="{949A553F-11A6-4622-A4DD-1B5E6410D380}"/>
          </ac:spMkLst>
        </pc:spChg>
      </pc:sldChg>
    </pc:docChg>
  </pc:docChgLst>
  <pc:docChgLst>
    <pc:chgData name="성우 윤" userId="dc19f516f51e2e25" providerId="LiveId" clId="{84E3BC8C-659A-448A-8E23-4314E662236B}"/>
    <pc:docChg chg="undo custSel addSld delSld modSld">
      <pc:chgData name="성우 윤" userId="dc19f516f51e2e25" providerId="LiveId" clId="{84E3BC8C-659A-448A-8E23-4314E662236B}" dt="2018-12-12T07:15:36.771" v="727" actId="2696"/>
      <pc:docMkLst>
        <pc:docMk/>
      </pc:docMkLst>
      <pc:sldChg chg="modSp">
        <pc:chgData name="성우 윤" userId="dc19f516f51e2e25" providerId="LiveId" clId="{84E3BC8C-659A-448A-8E23-4314E662236B}" dt="2018-12-12T06:46:16.350" v="29"/>
        <pc:sldMkLst>
          <pc:docMk/>
          <pc:sldMk cId="1180851756" sldId="256"/>
        </pc:sldMkLst>
        <pc:spChg chg="mod">
          <ac:chgData name="성우 윤" userId="dc19f516f51e2e25" providerId="LiveId" clId="{84E3BC8C-659A-448A-8E23-4314E662236B}" dt="2018-12-12T06:46:16.350" v="2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84E3BC8C-659A-448A-8E23-4314E662236B}" dt="2018-12-12T06:50:34.494" v="350" actId="207"/>
        <pc:sldMkLst>
          <pc:docMk/>
          <pc:sldMk cId="4064491734" sldId="262"/>
        </pc:sldMkLst>
        <pc:spChg chg="mod">
          <ac:chgData name="성우 윤" userId="dc19f516f51e2e25" providerId="LiveId" clId="{84E3BC8C-659A-448A-8E23-4314E662236B}" dt="2018-12-12T06:46:47.575" v="69" actId="65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0:34.494" v="350" actId="207"/>
          <ac:spMkLst>
            <pc:docMk/>
            <pc:sldMk cId="4064491734" sldId="262"/>
            <ac:spMk id="3" creationId="{CEAFDD67-1200-419C-AFE1-530801438D65}"/>
          </ac:spMkLst>
        </pc:spChg>
        <pc:spChg chg="add mod">
          <ac:chgData name="성우 윤" userId="dc19f516f51e2e25" providerId="LiveId" clId="{84E3BC8C-659A-448A-8E23-4314E662236B}" dt="2018-12-12T06:50:16.816" v="323" actId="207"/>
          <ac:spMkLst>
            <pc:docMk/>
            <pc:sldMk cId="4064491734" sldId="262"/>
            <ac:spMk id="4" creationId="{10C5A58A-89E6-4767-BAD0-2A7FFC9B91CD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6" creationId="{FEBAB60A-6D39-4E35-AA92-A92F931F8024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  <pc:docChgLst>
    <pc:chgData name="성우 윤" userId="dc19f516f51e2e25" providerId="LiveId" clId="{5E8B1830-C0BE-4F39-8645-55A7AD46FB0E}"/>
    <pc:docChg chg="undo custSel addSld delSld modSld">
      <pc:chgData name="성우 윤" userId="dc19f516f51e2e25" providerId="LiveId" clId="{5E8B1830-C0BE-4F39-8645-55A7AD46FB0E}" dt="2018-12-12T07:50:21.695" v="530" actId="2710"/>
      <pc:docMkLst>
        <pc:docMk/>
      </pc:docMkLst>
      <pc:sldChg chg="modSp">
        <pc:chgData name="성우 윤" userId="dc19f516f51e2e25" providerId="LiveId" clId="{5E8B1830-C0BE-4F39-8645-55A7AD46FB0E}" dt="2018-12-12T07:16:28.904" v="48" actId="6549"/>
        <pc:sldMkLst>
          <pc:docMk/>
          <pc:sldMk cId="1180851756" sldId="256"/>
        </pc:sldMkLst>
        <pc:spChg chg="mod">
          <ac:chgData name="성우 윤" userId="dc19f516f51e2e25" providerId="LiveId" clId="{5E8B1830-C0BE-4F39-8645-55A7AD46FB0E}" dt="2018-12-12T07:16:28.904" v="48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5E8B1830-C0BE-4F39-8645-55A7AD46FB0E}" dt="2018-12-12T07:43:18.995" v="309" actId="313"/>
        <pc:sldMkLst>
          <pc:docMk/>
          <pc:sldMk cId="4064491734" sldId="262"/>
        </pc:sldMkLst>
        <pc:spChg chg="mod">
          <ac:chgData name="성우 윤" userId="dc19f516f51e2e25" providerId="LiveId" clId="{5E8B1830-C0BE-4F39-8645-55A7AD46FB0E}" dt="2018-12-12T07:17:03.312" v="97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3" creationId="{CEAFDD67-1200-419C-AFE1-530801438D6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4" creationId="{10C5A58A-89E6-4767-BAD0-2A7FFC9B91CD}"/>
          </ac:spMkLst>
        </pc:spChg>
        <pc:spChg chg="add mod">
          <ac:chgData name="성우 윤" userId="dc19f516f51e2e25" providerId="LiveId" clId="{5E8B1830-C0BE-4F39-8645-55A7AD46FB0E}" dt="2018-12-12T07:42:58.596" v="304" actId="2710"/>
          <ac:spMkLst>
            <pc:docMk/>
            <pc:sldMk cId="4064491734" sldId="262"/>
            <ac:spMk id="5" creationId="{3636AF6C-0444-49E8-8563-D6A757AEF6C6}"/>
          </ac:spMkLst>
        </pc:spChg>
        <pc:spChg chg="add mod">
          <ac:chgData name="성우 윤" userId="dc19f516f51e2e25" providerId="LiveId" clId="{5E8B1830-C0BE-4F39-8645-55A7AD46FB0E}" dt="2018-12-12T07:43:18.995" v="309" actId="313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9907A-2EB8-4331-BA88-E46958E7FA1E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44D88-C2D6-4773-9EC8-1B0207A3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1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49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92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8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6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4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2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3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91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7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19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https://dojang.io/mod/page/view.php?id=2360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9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 err="1"/>
              <a:t>중급편</a:t>
            </a:r>
            <a:endParaRPr lang="ko-KR" altLang="en-US" sz="5400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18. </a:t>
            </a:r>
            <a:r>
              <a:rPr lang="ko-KR" altLang="en-US" sz="2400" dirty="0">
                <a:solidFill>
                  <a:srgbClr val="8CD6E4"/>
                </a:solidFill>
              </a:rPr>
              <a:t>람다의 이해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18-3. </a:t>
            </a:r>
            <a:br>
              <a:rPr lang="en-US" altLang="ko-KR" dirty="0"/>
            </a:br>
            <a:r>
              <a:rPr lang="ko-KR" altLang="en-US" sz="3300" dirty="0"/>
              <a:t>람다 사용 예 </a:t>
            </a:r>
            <a:r>
              <a:rPr lang="en-US" altLang="ko-KR" sz="3300" dirty="0"/>
              <a:t>-2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BC424-A8D4-3A70-00F7-695E5F6F4890}"/>
              </a:ext>
            </a:extLst>
          </p:cNvPr>
          <p:cNvSpPr txBox="1"/>
          <p:nvPr/>
        </p:nvSpPr>
        <p:spPr>
          <a:xfrm>
            <a:off x="4078078" y="3075547"/>
            <a:ext cx="7261225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lt"/>
              </a:rPr>
              <a:t>&gt;&gt;&gt;  </a:t>
            </a:r>
            <a:r>
              <a:rPr lang="ko-KR" altLang="en-US" sz="2400" dirty="0">
                <a:latin typeface="+mj-lt"/>
              </a:rPr>
              <a:t>매개변수 없는 경우</a:t>
            </a:r>
            <a:endParaRPr lang="en-US" altLang="ko-KR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4BBC2-04A2-B9CE-C9B1-405275C7B819}"/>
              </a:ext>
            </a:extLst>
          </p:cNvPr>
          <p:cNvSpPr txBox="1"/>
          <p:nvPr/>
        </p:nvSpPr>
        <p:spPr>
          <a:xfrm>
            <a:off x="4117974" y="1944253"/>
            <a:ext cx="61026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f2 = lambda s : </a:t>
            </a:r>
            <a:r>
              <a:rPr lang="en-US" altLang="ko-KR" sz="2400" dirty="0" err="1"/>
              <a:t>len</a:t>
            </a:r>
            <a:r>
              <a:rPr lang="en-US" altLang="ko-KR" sz="2400" dirty="0"/>
              <a:t>(s)</a:t>
            </a:r>
            <a:br>
              <a:rPr lang="en-US" altLang="ko-KR" sz="2400" dirty="0"/>
            </a:br>
            <a:r>
              <a:rPr lang="en-US" altLang="ko-KR" sz="2400" dirty="0"/>
              <a:t>f2(‘</a:t>
            </a:r>
            <a:r>
              <a:rPr lang="en-US" altLang="ko-KR" sz="2400" dirty="0" err="1"/>
              <a:t>sminple</a:t>
            </a:r>
            <a:r>
              <a:rPr lang="en-US" altLang="ko-KR" sz="2400" dirty="0"/>
              <a:t>’)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66F71-1810-DCE5-DE72-084088B352D0}"/>
              </a:ext>
            </a:extLst>
          </p:cNvPr>
          <p:cNvSpPr txBox="1"/>
          <p:nvPr/>
        </p:nvSpPr>
        <p:spPr>
          <a:xfrm>
            <a:off x="4117974" y="3925453"/>
            <a:ext cx="61026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f3 = lambda  : print(‘yes’)</a:t>
            </a:r>
            <a:br>
              <a:rPr lang="en-US" altLang="ko-KR" sz="2400" dirty="0"/>
            </a:br>
            <a:r>
              <a:rPr lang="en-US" altLang="ko-KR" sz="2400" dirty="0"/>
              <a:t>f3()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F0DF3-6517-D841-7DC4-CD54E347F909}"/>
              </a:ext>
            </a:extLst>
          </p:cNvPr>
          <p:cNvSpPr txBox="1"/>
          <p:nvPr/>
        </p:nvSpPr>
        <p:spPr>
          <a:xfrm>
            <a:off x="4270374" y="1048504"/>
            <a:ext cx="7261225" cy="581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lt"/>
              </a:rPr>
              <a:t>&gt;&gt;&gt; </a:t>
            </a:r>
            <a:r>
              <a:rPr lang="ko-KR" altLang="en-US" sz="2400" dirty="0">
                <a:latin typeface="+mj-lt"/>
              </a:rPr>
              <a:t>람다 사용 예제</a:t>
            </a:r>
            <a:endParaRPr lang="en-US" altLang="ko-K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850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18-3. </a:t>
            </a:r>
            <a:br>
              <a:rPr lang="en-US" altLang="ko-KR" dirty="0"/>
            </a:br>
            <a:r>
              <a:rPr lang="ko-KR" altLang="en-US" sz="3300" dirty="0"/>
              <a:t>람다 사용 예제 </a:t>
            </a:r>
            <a:r>
              <a:rPr lang="en-US" altLang="ko-KR" sz="3300" dirty="0"/>
              <a:t>-3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67D4FA-1676-3C05-4BF2-B5A0C075F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358" y="1312213"/>
            <a:ext cx="8097078" cy="42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7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18-4. </a:t>
            </a:r>
            <a:br>
              <a:rPr lang="en-US" altLang="ko-KR" dirty="0"/>
            </a:br>
            <a:r>
              <a:rPr lang="ko-KR" altLang="en-US" sz="3300" dirty="0"/>
              <a:t> </a:t>
            </a:r>
            <a:r>
              <a:rPr lang="en-US" altLang="ko-KR" sz="3300" dirty="0"/>
              <a:t>map()</a:t>
            </a:r>
            <a:r>
              <a:rPr lang="ko-KR" altLang="en-US" sz="3300" dirty="0"/>
              <a:t> 의 이해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C4065-8E77-6C52-B40F-608B9FF6500F}"/>
              </a:ext>
            </a:extLst>
          </p:cNvPr>
          <p:cNvSpPr txBox="1"/>
          <p:nvPr/>
        </p:nvSpPr>
        <p:spPr>
          <a:xfrm>
            <a:off x="4191000" y="112383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map(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시퀀스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1EC2B0-75C7-7711-C654-DDA16009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081" y="2027789"/>
            <a:ext cx="7748589" cy="1609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14D5F9-4305-82FD-C988-3046FD0FA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081" y="4191112"/>
            <a:ext cx="7748589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6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18-4. </a:t>
            </a:r>
            <a:br>
              <a:rPr lang="en-US" altLang="ko-KR" dirty="0"/>
            </a:br>
            <a:r>
              <a:rPr lang="ko-KR" altLang="en-US" sz="3300" dirty="0"/>
              <a:t> </a:t>
            </a:r>
            <a:r>
              <a:rPr lang="en-US" altLang="ko-KR" sz="3300" dirty="0"/>
              <a:t>map()</a:t>
            </a:r>
            <a:r>
              <a:rPr lang="ko-KR" altLang="en-US" sz="3300" dirty="0"/>
              <a:t> 의 이해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C4065-8E77-6C52-B40F-608B9FF6500F}"/>
              </a:ext>
            </a:extLst>
          </p:cNvPr>
          <p:cNvSpPr txBox="1"/>
          <p:nvPr/>
        </p:nvSpPr>
        <p:spPr>
          <a:xfrm>
            <a:off x="3666919" y="112383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map(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시퀀스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DE7C2-FEBE-7A36-B2F1-30F9DAF5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919" y="2201518"/>
            <a:ext cx="8074508" cy="31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0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18-4. </a:t>
            </a:r>
            <a:br>
              <a:rPr lang="en-US" altLang="ko-KR" dirty="0"/>
            </a:br>
            <a:r>
              <a:rPr lang="ko-KR" altLang="en-US" sz="3300" dirty="0"/>
              <a:t> </a:t>
            </a:r>
            <a:r>
              <a:rPr lang="en-US" altLang="ko-KR" sz="2400" dirty="0"/>
              <a:t>map()</a:t>
            </a:r>
            <a:r>
              <a:rPr lang="ko-KR" altLang="en-US" sz="2400" dirty="0"/>
              <a:t>  </a:t>
            </a:r>
            <a:r>
              <a:rPr lang="en-US" altLang="ko-KR" sz="2400" dirty="0"/>
              <a:t>+</a:t>
            </a:r>
            <a:r>
              <a:rPr lang="ko-KR" altLang="en-US" sz="2400" dirty="0"/>
              <a:t> 람다 예제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C4065-8E77-6C52-B40F-608B9FF6500F}"/>
              </a:ext>
            </a:extLst>
          </p:cNvPr>
          <p:cNvSpPr txBox="1"/>
          <p:nvPr/>
        </p:nvSpPr>
        <p:spPr>
          <a:xfrm>
            <a:off x="3666919" y="112383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map(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시퀀스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3DD5A-B5FA-99A8-0416-6CE48F5489C9}"/>
              </a:ext>
            </a:extLst>
          </p:cNvPr>
          <p:cNvSpPr txBox="1"/>
          <p:nvPr/>
        </p:nvSpPr>
        <p:spPr>
          <a:xfrm>
            <a:off x="3886199" y="2057544"/>
            <a:ext cx="765644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&gt;&gt;&gt; map(lambda x: x ** 2, range(5))             # </a:t>
            </a:r>
            <a:r>
              <a:rPr lang="ko-KR" altLang="en-US" sz="2000" dirty="0"/>
              <a:t>파이썬 </a:t>
            </a:r>
            <a:r>
              <a:rPr lang="en-US" altLang="ko-KR" sz="2000" dirty="0"/>
              <a:t>2</a:t>
            </a:r>
          </a:p>
          <a:p>
            <a:r>
              <a:rPr lang="en-US" altLang="ko-KR" sz="2000" dirty="0"/>
              <a:t>[0, 1, 4, 9, 16]  </a:t>
            </a:r>
          </a:p>
          <a:p>
            <a:endParaRPr lang="en-US" altLang="ko-KR" sz="2000" dirty="0"/>
          </a:p>
          <a:p>
            <a:r>
              <a:rPr lang="en-US" altLang="ko-KR" sz="2000" dirty="0"/>
              <a:t>&gt;&gt;&gt; list(map(lambda x: x ** 2, range(5)))     # </a:t>
            </a:r>
            <a:r>
              <a:rPr lang="ko-KR" altLang="en-US" sz="2000" dirty="0"/>
              <a:t>파이썬 </a:t>
            </a:r>
            <a:r>
              <a:rPr lang="en-US" altLang="ko-KR" sz="2000" dirty="0"/>
              <a:t>2 </a:t>
            </a:r>
            <a:r>
              <a:rPr lang="ko-KR" altLang="en-US" sz="2000" dirty="0"/>
              <a:t>및 파이썬 </a:t>
            </a:r>
            <a:r>
              <a:rPr lang="en-US" altLang="ko-KR" sz="2000" dirty="0"/>
              <a:t>3</a:t>
            </a:r>
          </a:p>
          <a:p>
            <a:r>
              <a:rPr lang="en-US" altLang="ko-KR" sz="2000" dirty="0"/>
              <a:t>[0, 1, 4, 9, 16]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03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18-4. </a:t>
            </a:r>
            <a:br>
              <a:rPr lang="en-US" altLang="ko-KR" dirty="0"/>
            </a:br>
            <a:r>
              <a:rPr lang="ko-KR" altLang="en-US" sz="3300" dirty="0"/>
              <a:t> </a:t>
            </a:r>
            <a:r>
              <a:rPr lang="en-US" altLang="ko-KR" sz="3300" dirty="0"/>
              <a:t>filter(</a:t>
            </a:r>
            <a:r>
              <a:rPr lang="en-US" altLang="ko-KR" sz="2400" dirty="0"/>
              <a:t>) </a:t>
            </a:r>
            <a:r>
              <a:rPr lang="ko-KR" altLang="en-US" sz="2400" dirty="0"/>
              <a:t>예제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C4065-8E77-6C52-B40F-608B9FF6500F}"/>
              </a:ext>
            </a:extLst>
          </p:cNvPr>
          <p:cNvSpPr txBox="1"/>
          <p:nvPr/>
        </p:nvSpPr>
        <p:spPr>
          <a:xfrm>
            <a:off x="3666919" y="112383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filter(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B6588-0052-4C58-4FC8-C77110C1D1F0}"/>
              </a:ext>
            </a:extLst>
          </p:cNvPr>
          <p:cNvSpPr txBox="1"/>
          <p:nvPr/>
        </p:nvSpPr>
        <p:spPr>
          <a:xfrm>
            <a:off x="3666919" y="1706791"/>
            <a:ext cx="7835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필터가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뭐죠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정수기에서 물을 걸러주는 것이 필터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CC2E2-3E1A-1368-738A-ACEE821C51A8}"/>
              </a:ext>
            </a:extLst>
          </p:cNvPr>
          <p:cNvSpPr txBox="1"/>
          <p:nvPr/>
        </p:nvSpPr>
        <p:spPr>
          <a:xfrm>
            <a:off x="3666919" y="2812919"/>
            <a:ext cx="708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&gt;&gt;&gt; filter(lambda x: x &lt; 5, range(10))       # </a:t>
            </a:r>
            <a:r>
              <a:rPr lang="ko-KR" altLang="en-US" dirty="0"/>
              <a:t>파이썬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[0, 1, 2, 3, 4]  </a:t>
            </a:r>
          </a:p>
          <a:p>
            <a:endParaRPr lang="en-US" altLang="ko-KR" dirty="0"/>
          </a:p>
          <a:p>
            <a:r>
              <a:rPr lang="en-US" altLang="ko-KR" dirty="0"/>
              <a:t>&gt;&gt;&gt; list(filter(lambda x: x &lt; 5, range(10))) # </a:t>
            </a:r>
            <a:r>
              <a:rPr lang="ko-KR" altLang="en-US" dirty="0"/>
              <a:t>파이썬 </a:t>
            </a:r>
            <a:r>
              <a:rPr lang="en-US" altLang="ko-KR" dirty="0"/>
              <a:t>2 </a:t>
            </a:r>
            <a:r>
              <a:rPr lang="ko-KR" altLang="en-US" dirty="0"/>
              <a:t>및 파이썬 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[0, 1, 2, 3, 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1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18-4. </a:t>
            </a:r>
            <a:br>
              <a:rPr lang="en-US" altLang="ko-KR" dirty="0"/>
            </a:br>
            <a:r>
              <a:rPr lang="ko-KR" altLang="en-US" sz="3300" dirty="0"/>
              <a:t> </a:t>
            </a:r>
            <a:r>
              <a:rPr lang="en-US" altLang="ko-KR" sz="3300" dirty="0"/>
              <a:t>filter(</a:t>
            </a:r>
            <a:r>
              <a:rPr lang="en-US" altLang="ko-KR" sz="2400" dirty="0"/>
              <a:t>) </a:t>
            </a:r>
            <a:r>
              <a:rPr lang="ko-KR" altLang="en-US" sz="2400" dirty="0"/>
              <a:t>의 이해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C4065-8E77-6C52-B40F-608B9FF6500F}"/>
              </a:ext>
            </a:extLst>
          </p:cNvPr>
          <p:cNvSpPr txBox="1"/>
          <p:nvPr/>
        </p:nvSpPr>
        <p:spPr>
          <a:xfrm>
            <a:off x="3666919" y="112383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filter(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DE536-B824-AFA9-A72C-2EBACE9F077B}"/>
              </a:ext>
            </a:extLst>
          </p:cNvPr>
          <p:cNvSpPr txBox="1"/>
          <p:nvPr/>
        </p:nvSpPr>
        <p:spPr>
          <a:xfrm>
            <a:off x="3823252" y="2197341"/>
            <a:ext cx="62152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&gt;&gt;&gt; def f(x):</a:t>
            </a:r>
          </a:p>
          <a:p>
            <a:r>
              <a:rPr lang="en-US" altLang="ko-KR" dirty="0"/>
              <a:t>...     return x &gt; 5 and x &lt; 10</a:t>
            </a:r>
          </a:p>
          <a:p>
            <a:r>
              <a:rPr lang="en-US" altLang="ko-KR" dirty="0"/>
              <a:t>...</a:t>
            </a:r>
          </a:p>
          <a:p>
            <a:r>
              <a:rPr lang="en-US" altLang="ko-KR" dirty="0"/>
              <a:t>&gt;&gt;&gt; a = [8, 3, 2, 10, 15, 7, 1, 9, 0, 11]</a:t>
            </a:r>
          </a:p>
          <a:p>
            <a:r>
              <a:rPr lang="en-US" altLang="ko-KR" dirty="0"/>
              <a:t>&gt;&gt;&gt; list(filter(f, a))</a:t>
            </a:r>
          </a:p>
          <a:p>
            <a:r>
              <a:rPr lang="en-US" altLang="ko-KR" dirty="0"/>
              <a:t>[8, 7, 9]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57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18-4. </a:t>
            </a:r>
            <a:br>
              <a:rPr lang="en-US" altLang="ko-KR" dirty="0"/>
            </a:br>
            <a:r>
              <a:rPr lang="ko-KR" altLang="en-US" sz="3300" dirty="0"/>
              <a:t> </a:t>
            </a:r>
            <a:r>
              <a:rPr lang="en-US" altLang="ko-KR" sz="3300" dirty="0"/>
              <a:t>filter(</a:t>
            </a:r>
            <a:r>
              <a:rPr lang="en-US" altLang="ko-KR" sz="2400" dirty="0"/>
              <a:t>) </a:t>
            </a:r>
            <a:r>
              <a:rPr lang="ko-KR" altLang="en-US" sz="2400" dirty="0"/>
              <a:t>의 이해 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FD3B59F-96A1-EE18-DF9C-CD5B2D8E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52" y="1007164"/>
            <a:ext cx="6387548" cy="471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61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18-4. </a:t>
            </a:r>
            <a:br>
              <a:rPr lang="en-US" altLang="ko-KR" dirty="0"/>
            </a:br>
            <a:r>
              <a:rPr lang="ko-KR" altLang="en-US" sz="3300" dirty="0"/>
              <a:t> </a:t>
            </a:r>
            <a:r>
              <a:rPr lang="en-US" altLang="ko-KR" sz="3300" dirty="0" err="1"/>
              <a:t>reduece</a:t>
            </a:r>
            <a:r>
              <a:rPr lang="en-US" altLang="ko-KR" sz="3300" dirty="0"/>
              <a:t>(</a:t>
            </a:r>
            <a:r>
              <a:rPr lang="en-US" altLang="ko-KR" sz="2400" dirty="0"/>
              <a:t>) </a:t>
            </a:r>
            <a:r>
              <a:rPr lang="ko-KR" altLang="en-US" sz="2400" dirty="0"/>
              <a:t>의 이해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96FE5-8378-75ED-60DF-547B2CA47047}"/>
              </a:ext>
            </a:extLst>
          </p:cNvPr>
          <p:cNvSpPr txBox="1"/>
          <p:nvPr/>
        </p:nvSpPr>
        <p:spPr>
          <a:xfrm>
            <a:off x="5299744" y="3424428"/>
            <a:ext cx="55537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&gt;&gt;&gt; def f(x, y):</a:t>
            </a:r>
          </a:p>
          <a:p>
            <a:r>
              <a:rPr lang="en-US" altLang="ko-KR" dirty="0"/>
              <a:t>...     return x + y</a:t>
            </a:r>
          </a:p>
          <a:p>
            <a:r>
              <a:rPr lang="en-US" altLang="ko-KR" dirty="0"/>
              <a:t>...</a:t>
            </a:r>
          </a:p>
          <a:p>
            <a:r>
              <a:rPr lang="en-US" altLang="ko-KR" dirty="0"/>
              <a:t>&gt;&gt;&gt; a = [1, 2, 3, 4, 5]</a:t>
            </a:r>
          </a:p>
          <a:p>
            <a:r>
              <a:rPr lang="en-US" altLang="ko-KR" dirty="0"/>
              <a:t>&gt;&gt;&gt; from </a:t>
            </a:r>
            <a:r>
              <a:rPr lang="en-US" altLang="ko-KR" dirty="0" err="1"/>
              <a:t>functools</a:t>
            </a:r>
            <a:r>
              <a:rPr lang="en-US" altLang="ko-KR" dirty="0"/>
              <a:t> import reduce</a:t>
            </a:r>
          </a:p>
          <a:p>
            <a:r>
              <a:rPr lang="en-US" altLang="ko-KR" dirty="0"/>
              <a:t>&gt;&gt;&gt; reduce(f, a)</a:t>
            </a:r>
          </a:p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5657B-3A46-A1E6-EC81-016F2FBEF14B}"/>
              </a:ext>
            </a:extLst>
          </p:cNvPr>
          <p:cNvSpPr txBox="1"/>
          <p:nvPr/>
        </p:nvSpPr>
        <p:spPr>
          <a:xfrm>
            <a:off x="3790122" y="981674"/>
            <a:ext cx="78585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reduce</a:t>
            </a:r>
            <a:r>
              <a:rPr lang="ko-KR" altLang="en-US" dirty="0"/>
              <a:t>는 반복 가능한 객체의 각 요소를 지정된 함수로 처리한 뒤 이전 결과와 누적해서 반환하는 함수입니다</a:t>
            </a:r>
            <a:r>
              <a:rPr lang="en-US" altLang="ko-KR" dirty="0"/>
              <a:t>(reduce</a:t>
            </a:r>
            <a:r>
              <a:rPr lang="ko-KR" altLang="en-US" dirty="0"/>
              <a:t>는 파이썬 </a:t>
            </a:r>
            <a:r>
              <a:rPr lang="en-US" altLang="ko-KR" dirty="0"/>
              <a:t>3</a:t>
            </a:r>
            <a:r>
              <a:rPr lang="ko-KR" altLang="en-US" dirty="0"/>
              <a:t>부터 내장 함수가 아닙니다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functools</a:t>
            </a:r>
            <a:r>
              <a:rPr lang="en-US" altLang="ko-KR" dirty="0"/>
              <a:t> </a:t>
            </a:r>
            <a:r>
              <a:rPr lang="ko-KR" altLang="en-US" dirty="0"/>
              <a:t>모듈에서 </a:t>
            </a:r>
            <a:r>
              <a:rPr lang="en-US" altLang="ko-KR" dirty="0"/>
              <a:t>reduce </a:t>
            </a:r>
            <a:r>
              <a:rPr lang="ko-KR" altLang="en-US" dirty="0"/>
              <a:t>함수를 가져와야 합니다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functools</a:t>
            </a:r>
            <a:r>
              <a:rPr lang="en-US" altLang="ko-KR" dirty="0"/>
              <a:t> import reduce</a:t>
            </a:r>
          </a:p>
          <a:p>
            <a:r>
              <a:rPr lang="en-US" altLang="ko-KR" dirty="0"/>
              <a:t>reduce(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반복가능한객체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599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18-4. </a:t>
            </a:r>
            <a:br>
              <a:rPr lang="en-US" altLang="ko-KR" dirty="0"/>
            </a:br>
            <a:r>
              <a:rPr lang="ko-KR" altLang="en-US" sz="3300" dirty="0"/>
              <a:t> </a:t>
            </a:r>
            <a:r>
              <a:rPr lang="en-US" altLang="ko-KR" sz="3300" dirty="0" err="1"/>
              <a:t>reduece</a:t>
            </a:r>
            <a:r>
              <a:rPr lang="en-US" altLang="ko-KR" sz="3300" dirty="0"/>
              <a:t>(</a:t>
            </a:r>
            <a:r>
              <a:rPr lang="en-US" altLang="ko-KR" sz="2400" dirty="0"/>
              <a:t>) </a:t>
            </a:r>
            <a:r>
              <a:rPr lang="ko-KR" altLang="en-US" sz="2400" dirty="0"/>
              <a:t>의 이해 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65C13E9-08ED-50D2-2BBC-F54E31A5C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51" y="1300767"/>
            <a:ext cx="6891131" cy="424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08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18-1. </a:t>
            </a:r>
            <a:br>
              <a:rPr lang="en-US" altLang="ko-KR" sz="5500" dirty="0"/>
            </a:br>
            <a:r>
              <a:rPr lang="ko-KR" altLang="en-US" dirty="0"/>
              <a:t>함수도 객체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8AE2B9-F358-4768-B694-5B454ADC819D}"/>
              </a:ext>
            </a:extLst>
          </p:cNvPr>
          <p:cNvSpPr/>
          <p:nvPr/>
        </p:nvSpPr>
        <p:spPr>
          <a:xfrm>
            <a:off x="3660396" y="903320"/>
            <a:ext cx="7564073" cy="459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ko-KR" altLang="en-US" dirty="0">
                <a:latin typeface="Consolas" panose="020B0609020204030204" pitchFamily="49" charset="0"/>
              </a:rPr>
              <a:t>파이썬 에서는 </a:t>
            </a:r>
            <a:r>
              <a:rPr lang="ko-KR" altLang="en-US" dirty="0" err="1">
                <a:latin typeface="Consolas" panose="020B0609020204030204" pitchFamily="49" charset="0"/>
              </a:rPr>
              <a:t>모든것을</a:t>
            </a:r>
            <a:r>
              <a:rPr lang="ko-KR" altLang="en-US" dirty="0">
                <a:latin typeface="Consolas" panose="020B0609020204030204" pitchFamily="49" charset="0"/>
              </a:rPr>
              <a:t> 객체로 처리 </a:t>
            </a:r>
            <a:r>
              <a:rPr lang="en-US" altLang="ko-KR" dirty="0">
                <a:latin typeface="Consolas" panose="020B0609020204030204" pitchFamily="49" charset="0"/>
              </a:rPr>
              <a:t>– </a:t>
            </a:r>
            <a:r>
              <a:rPr lang="ko-KR" altLang="en-US" dirty="0">
                <a:latin typeface="Consolas" panose="020B0609020204030204" pitchFamily="49" charset="0"/>
              </a:rPr>
              <a:t>함수도 객체 임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22E569-296C-4C5B-FEFD-BADE1138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396" y="1787327"/>
            <a:ext cx="8163304" cy="25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18-1. </a:t>
            </a:r>
            <a:r>
              <a:rPr lang="ko-KR" altLang="en-US" sz="3300" dirty="0"/>
              <a:t>함수도 객체의 예제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26D10E-1BD8-D0A0-5C81-3E2BAED1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815338"/>
            <a:ext cx="7899400" cy="521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2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18-1. </a:t>
            </a:r>
            <a:r>
              <a:rPr lang="ko-KR" altLang="en-US" sz="3300" dirty="0"/>
              <a:t>함수도 객체의 예제</a:t>
            </a:r>
            <a:r>
              <a:rPr lang="en-US" altLang="ko-KR" sz="3300" dirty="0"/>
              <a:t> - 2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1300DD-1E8A-9527-1439-89E95231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282" y="561918"/>
            <a:ext cx="8130918" cy="57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6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18-1. </a:t>
            </a:r>
            <a:r>
              <a:rPr lang="ko-KR" altLang="en-US" sz="3300" dirty="0"/>
              <a:t>함수도 객체의 예제</a:t>
            </a:r>
            <a:r>
              <a:rPr lang="en-US" altLang="ko-KR" sz="3300" dirty="0"/>
              <a:t> - 3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3AF52-AC5B-6BF3-A05B-3B6E28C19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738204"/>
            <a:ext cx="8077200" cy="53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5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18-2. </a:t>
            </a:r>
            <a:br>
              <a:rPr lang="en-US" altLang="ko-KR" dirty="0"/>
            </a:br>
            <a:r>
              <a:rPr lang="ko-KR" altLang="en-US" sz="3300" dirty="0"/>
              <a:t>람다의 이해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BC424-A8D4-3A70-00F7-695E5F6F4890}"/>
              </a:ext>
            </a:extLst>
          </p:cNvPr>
          <p:cNvSpPr txBox="1"/>
          <p:nvPr/>
        </p:nvSpPr>
        <p:spPr>
          <a:xfrm>
            <a:off x="3952874" y="896105"/>
            <a:ext cx="7261225" cy="45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ko-KR" altLang="en-US" dirty="0">
                <a:latin typeface="Consolas" panose="020B0609020204030204" pitchFamily="49" charset="0"/>
              </a:rPr>
              <a:t>함수를 한문장으로 만드는 문법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317D6-964A-8558-9FB5-5EB2B5CD4963}"/>
              </a:ext>
            </a:extLst>
          </p:cNvPr>
          <p:cNvSpPr txBox="1"/>
          <p:nvPr/>
        </p:nvSpPr>
        <p:spPr>
          <a:xfrm>
            <a:off x="4133850" y="1582341"/>
            <a:ext cx="61849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lambda </a:t>
            </a:r>
            <a:r>
              <a:rPr lang="ko-KR" altLang="en-US" dirty="0"/>
              <a:t>매개변수 </a:t>
            </a:r>
            <a:r>
              <a:rPr lang="en-US" altLang="ko-KR" dirty="0"/>
              <a:t>: </a:t>
            </a:r>
            <a:r>
              <a:rPr lang="ko-KR" altLang="en-US" dirty="0"/>
              <a:t>표현식</a:t>
            </a:r>
          </a:p>
          <a:p>
            <a:r>
              <a:rPr lang="ko-KR" altLang="en-US" dirty="0"/>
              <a:t>다음은 두 수를 더하는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&gt;&gt;&gt; def hap(x, y):</a:t>
            </a:r>
          </a:p>
          <a:p>
            <a:r>
              <a:rPr lang="en-US" altLang="ko-KR" dirty="0"/>
              <a:t>...   return x + y</a:t>
            </a:r>
          </a:p>
          <a:p>
            <a:r>
              <a:rPr lang="en-US" altLang="ko-KR" dirty="0"/>
              <a:t>...</a:t>
            </a:r>
          </a:p>
          <a:p>
            <a:r>
              <a:rPr lang="en-US" altLang="ko-KR" dirty="0"/>
              <a:t>&gt;&gt;&gt; hap(10, 20)</a:t>
            </a:r>
          </a:p>
          <a:p>
            <a:r>
              <a:rPr lang="en-US" altLang="ko-KR" dirty="0"/>
              <a:t>30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이것을 람다 형식으로는 어떻게 표현할까요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&gt;&gt;&gt; (lambda </a:t>
            </a:r>
            <a:r>
              <a:rPr lang="en-US" altLang="ko-KR" dirty="0" err="1"/>
              <a:t>x,y</a:t>
            </a:r>
            <a:r>
              <a:rPr lang="en-US" altLang="ko-KR" dirty="0"/>
              <a:t>: x + y)(10, 20)</a:t>
            </a:r>
          </a:p>
          <a:p>
            <a:r>
              <a:rPr lang="en-US" altLang="ko-KR" dirty="0"/>
              <a:t>30</a:t>
            </a:r>
          </a:p>
          <a:p>
            <a:r>
              <a:rPr lang="ko-KR" altLang="en-US" dirty="0"/>
              <a:t>너무나 간단하죠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55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18-2. </a:t>
            </a:r>
            <a:br>
              <a:rPr lang="en-US" altLang="ko-KR" dirty="0"/>
            </a:br>
            <a:r>
              <a:rPr lang="ko-KR" altLang="en-US" sz="3300" dirty="0"/>
              <a:t>람다의 이해 </a:t>
            </a:r>
            <a:r>
              <a:rPr lang="en-US" altLang="ko-KR" sz="3300" dirty="0"/>
              <a:t>- 2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BC424-A8D4-3A70-00F7-695E5F6F4890}"/>
              </a:ext>
            </a:extLst>
          </p:cNvPr>
          <p:cNvSpPr txBox="1"/>
          <p:nvPr/>
        </p:nvSpPr>
        <p:spPr>
          <a:xfrm>
            <a:off x="3952874" y="896105"/>
            <a:ext cx="7261225" cy="45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ko-KR" altLang="en-US" dirty="0">
                <a:latin typeface="Consolas" panose="020B0609020204030204" pitchFamily="49" charset="0"/>
              </a:rPr>
              <a:t>함수를 한문장으로 만드는 문법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1">
            <a:extLst>
              <a:ext uri="{FF2B5EF4-FFF2-40B4-BE49-F238E27FC236}">
                <a16:creationId xmlns:a16="http://schemas.microsoft.com/office/drawing/2014/main" id="{4E0A4AAE-9D3B-18B1-372D-FEFC6263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685925"/>
            <a:ext cx="74549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8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18-2. </a:t>
            </a:r>
            <a:br>
              <a:rPr lang="en-US" altLang="ko-KR" dirty="0"/>
            </a:br>
            <a:r>
              <a:rPr lang="ko-KR" altLang="en-US" sz="3300" dirty="0"/>
              <a:t>람다 </a:t>
            </a:r>
            <a:r>
              <a:rPr lang="ko-KR" altLang="en-US" sz="3300" dirty="0" err="1"/>
              <a:t>간단예제</a:t>
            </a:r>
            <a:r>
              <a:rPr lang="ko-KR" altLang="en-US" sz="3300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BC424-A8D4-3A70-00F7-695E5F6F4890}"/>
              </a:ext>
            </a:extLst>
          </p:cNvPr>
          <p:cNvSpPr txBox="1"/>
          <p:nvPr/>
        </p:nvSpPr>
        <p:spPr>
          <a:xfrm>
            <a:off x="4117974" y="896104"/>
            <a:ext cx="7261225" cy="581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lt"/>
              </a:rPr>
              <a:t>&gt;&gt;&gt; </a:t>
            </a:r>
            <a:r>
              <a:rPr lang="ko-KR" altLang="en-US" sz="2400" dirty="0">
                <a:latin typeface="+mj-lt"/>
              </a:rPr>
              <a:t>람다 간단 예제</a:t>
            </a:r>
            <a:endParaRPr lang="en-US" altLang="ko-KR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0C68D-CC90-D76B-A4DC-F3BA71B8BED6}"/>
              </a:ext>
            </a:extLst>
          </p:cNvPr>
          <p:cNvSpPr txBox="1"/>
          <p:nvPr/>
        </p:nvSpPr>
        <p:spPr>
          <a:xfrm>
            <a:off x="4117974" y="2105488"/>
            <a:ext cx="6102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 dirty="0">
                <a:latin typeface="+mj-lt"/>
              </a:rPr>
              <a:t>&gt;&gt;&gt; (lambda x : x+1)(3)</a:t>
            </a:r>
          </a:p>
          <a:p>
            <a:r>
              <a:rPr lang="pt-BR" altLang="ko-KR" sz="2400" dirty="0">
                <a:latin typeface="+mj-lt"/>
              </a:rPr>
              <a:t>4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36173-FA36-6973-3230-E2351810A5E2}"/>
              </a:ext>
            </a:extLst>
          </p:cNvPr>
          <p:cNvSpPr txBox="1"/>
          <p:nvPr/>
        </p:nvSpPr>
        <p:spPr>
          <a:xfrm>
            <a:off x="4117974" y="3564235"/>
            <a:ext cx="6102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 dirty="0">
                <a:latin typeface="+mj-lt"/>
              </a:rPr>
              <a:t>&gt;&gt;&gt; func = lambda x : x + 1</a:t>
            </a:r>
          </a:p>
          <a:p>
            <a:r>
              <a:rPr lang="pt-BR" altLang="ko-KR" sz="2400" dirty="0">
                <a:latin typeface="+mj-lt"/>
              </a:rPr>
              <a:t>&gt;&gt;&gt; func(4)</a:t>
            </a:r>
          </a:p>
          <a:p>
            <a:r>
              <a:rPr lang="pt-BR" altLang="ko-KR" sz="2400" dirty="0">
                <a:latin typeface="+mj-lt"/>
              </a:rPr>
              <a:t>5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39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18-2. </a:t>
            </a:r>
            <a:br>
              <a:rPr lang="en-US" altLang="ko-KR" dirty="0"/>
            </a:br>
            <a:r>
              <a:rPr lang="ko-KR" altLang="en-US" sz="3300" dirty="0"/>
              <a:t>람다 사용 예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BC424-A8D4-3A70-00F7-695E5F6F4890}"/>
              </a:ext>
            </a:extLst>
          </p:cNvPr>
          <p:cNvSpPr txBox="1"/>
          <p:nvPr/>
        </p:nvSpPr>
        <p:spPr>
          <a:xfrm>
            <a:off x="4117974" y="896104"/>
            <a:ext cx="7261225" cy="581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lt"/>
              </a:rPr>
              <a:t>&gt;&gt;&gt; </a:t>
            </a:r>
            <a:r>
              <a:rPr lang="ko-KR" altLang="en-US" sz="2400" dirty="0">
                <a:latin typeface="+mj-lt"/>
              </a:rPr>
              <a:t>람다 사용 예제</a:t>
            </a:r>
            <a:endParaRPr lang="en-US" altLang="ko-KR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4BBC2-04A2-B9CE-C9B1-405275C7B819}"/>
              </a:ext>
            </a:extLst>
          </p:cNvPr>
          <p:cNvSpPr txBox="1"/>
          <p:nvPr/>
        </p:nvSpPr>
        <p:spPr>
          <a:xfrm>
            <a:off x="4117974" y="1944253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def hap(a, b):</a:t>
            </a:r>
          </a:p>
          <a:p>
            <a:r>
              <a:rPr lang="en-US" altLang="ko-KR" dirty="0"/>
              <a:t>  return a + b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print(hap(1, 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935D6-0B68-DF15-6B01-009DC0EAA67B}"/>
              </a:ext>
            </a:extLst>
          </p:cNvPr>
          <p:cNvSpPr txBox="1"/>
          <p:nvPr/>
        </p:nvSpPr>
        <p:spPr>
          <a:xfrm>
            <a:off x="4117974" y="3796749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Menlo"/>
              </a:rPr>
              <a:t>result = (lambda a, b : a + b)(1, 2)</a:t>
            </a:r>
          </a:p>
          <a:p>
            <a:pPr algn="l"/>
            <a:endParaRPr lang="en-US" altLang="ko-KR" b="0" i="0" dirty="0">
              <a:effectLst/>
              <a:latin typeface="Menlo"/>
            </a:endParaRPr>
          </a:p>
          <a:p>
            <a:pPr algn="l"/>
            <a:r>
              <a:rPr lang="en-US" altLang="ko-KR" b="0" i="0" dirty="0">
                <a:effectLst/>
                <a:latin typeface="Menlo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11694666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714</Words>
  <Application>Microsoft Office PowerPoint</Application>
  <PresentationFormat>와이드스크린</PresentationFormat>
  <Paragraphs>111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-apple-system</vt:lpstr>
      <vt:lpstr>Menlo</vt:lpstr>
      <vt:lpstr>맑은 고딕</vt:lpstr>
      <vt:lpstr>Arial</vt:lpstr>
      <vt:lpstr>Consolas</vt:lpstr>
      <vt:lpstr>Corbel</vt:lpstr>
      <vt:lpstr>Wingdings 2</vt:lpstr>
      <vt:lpstr>틀</vt:lpstr>
      <vt:lpstr>윤성우의  열혈 파이썬  중급편</vt:lpstr>
      <vt:lpstr>18-1.  함수도 객체</vt:lpstr>
      <vt:lpstr>18-1. 함수도 객체의 예제</vt:lpstr>
      <vt:lpstr>18-1. 함수도 객체의 예제 - 2</vt:lpstr>
      <vt:lpstr>18-1. 함수도 객체의 예제 - 3</vt:lpstr>
      <vt:lpstr>18-2.  람다의 이해</vt:lpstr>
      <vt:lpstr>18-2.  람다의 이해 - 2</vt:lpstr>
      <vt:lpstr>18-2.  람다 간단예제 </vt:lpstr>
      <vt:lpstr>18-2.  람다 사용 예</vt:lpstr>
      <vt:lpstr>18-3.  람다 사용 예 -2 </vt:lpstr>
      <vt:lpstr>18-3.  람다 사용 예제 -3 </vt:lpstr>
      <vt:lpstr>18-4.   map() 의 이해</vt:lpstr>
      <vt:lpstr>18-4.   map() 의 이해</vt:lpstr>
      <vt:lpstr>18-4.   map()  + 람다 예제</vt:lpstr>
      <vt:lpstr>18-4.   filter() 예제  </vt:lpstr>
      <vt:lpstr>18-4.   filter() 의 이해  </vt:lpstr>
      <vt:lpstr>18-4.   filter() 의 이해  </vt:lpstr>
      <vt:lpstr>18-4.   reduece() 의 이해  </vt:lpstr>
      <vt:lpstr>18-4.   reduece() 의 이해  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toto</cp:lastModifiedBy>
  <cp:revision>23</cp:revision>
  <dcterms:created xsi:type="dcterms:W3CDTF">2018-11-23T06:43:43Z</dcterms:created>
  <dcterms:modified xsi:type="dcterms:W3CDTF">2023-05-05T13:35:06Z</dcterms:modified>
</cp:coreProperties>
</file>