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4" r:id="rId2"/>
    <p:sldId id="268" r:id="rId3"/>
    <p:sldId id="256" r:id="rId4"/>
    <p:sldId id="259" r:id="rId5"/>
    <p:sldId id="262" r:id="rId6"/>
    <p:sldId id="263" r:id="rId7"/>
    <p:sldId id="264" r:id="rId8"/>
    <p:sldId id="265" r:id="rId9"/>
    <p:sldId id="269" r:id="rId10"/>
    <p:sldId id="260" r:id="rId11"/>
    <p:sldId id="271" r:id="rId12"/>
    <p:sldId id="261" r:id="rId13"/>
    <p:sldId id="266" r:id="rId14"/>
    <p:sldId id="272" r:id="rId15"/>
    <p:sldId id="267" r:id="rId16"/>
    <p:sldId id="270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C00"/>
    <a:srgbClr val="333F50"/>
    <a:srgbClr val="FFC000"/>
    <a:srgbClr val="EBE62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5" y="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2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2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2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6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28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2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18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8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9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6570-0E76-4E60-8C90-710ADBCD05FD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7C76-70EC-4427-9CAF-0789C516F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1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3565-573C-7C20-0DAB-8D7EE8E5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9837"/>
            <a:ext cx="10353761" cy="644924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자바 프로젝트</a:t>
            </a: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&lt; Java project &gt;</a:t>
            </a: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[ console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Board ]</a:t>
            </a: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글로벌인 </a:t>
            </a: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IT 5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기 </a:t>
            </a:r>
            <a:b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b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[ 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권 혁 현 </a:t>
            </a: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</a:rPr>
              <a:t>]</a:t>
            </a:r>
            <a:endParaRPr lang="ko-KR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989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62DEF0-5AF2-09EC-5DF8-DEBB32C5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82" y="2539116"/>
            <a:ext cx="5525027" cy="16749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125426-FBB4-9326-8AD1-3C501DC5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15" y="4796698"/>
            <a:ext cx="5306165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5F9825-CDD2-587F-096B-7E16AC0CC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66" y="565663"/>
            <a:ext cx="5449060" cy="1390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01301-E754-776B-04D3-3047F6D0E806}"/>
              </a:ext>
            </a:extLst>
          </p:cNvPr>
          <p:cNvSpPr/>
          <p:nvPr/>
        </p:nvSpPr>
        <p:spPr>
          <a:xfrm>
            <a:off x="3333482" y="2734360"/>
            <a:ext cx="390730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9A3A94-26EF-3F23-712B-104E36F1E43A}"/>
              </a:ext>
            </a:extLst>
          </p:cNvPr>
          <p:cNvSpPr/>
          <p:nvPr/>
        </p:nvSpPr>
        <p:spPr>
          <a:xfrm>
            <a:off x="3442915" y="5115232"/>
            <a:ext cx="390730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53B96-775B-82D4-17A9-A2E52DDB4FDA}"/>
              </a:ext>
            </a:extLst>
          </p:cNvPr>
          <p:cNvSpPr/>
          <p:nvPr/>
        </p:nvSpPr>
        <p:spPr>
          <a:xfrm>
            <a:off x="3442915" y="5366297"/>
            <a:ext cx="1407644" cy="7741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A9C860-8A49-848C-78F8-C48FEB05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1533260"/>
            <a:ext cx="6763694" cy="3791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E188F3-CD7C-C8B5-44A8-DBF143E54280}"/>
              </a:ext>
            </a:extLst>
          </p:cNvPr>
          <p:cNvSpPr/>
          <p:nvPr/>
        </p:nvSpPr>
        <p:spPr>
          <a:xfrm>
            <a:off x="2725110" y="2838316"/>
            <a:ext cx="544929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DAA68-57EA-3F97-1E13-6C093C4E4088}"/>
              </a:ext>
            </a:extLst>
          </p:cNvPr>
          <p:cNvSpPr/>
          <p:nvPr/>
        </p:nvSpPr>
        <p:spPr>
          <a:xfrm>
            <a:off x="3610241" y="2838315"/>
            <a:ext cx="1476487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6C616-535A-6555-BE1B-201FBE6F5A56}"/>
              </a:ext>
            </a:extLst>
          </p:cNvPr>
          <p:cNvSpPr/>
          <p:nvPr/>
        </p:nvSpPr>
        <p:spPr>
          <a:xfrm>
            <a:off x="2725110" y="3089380"/>
            <a:ext cx="1301883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1BD24-538D-5D1A-E7B8-4FBAD0C835E8}"/>
              </a:ext>
            </a:extLst>
          </p:cNvPr>
          <p:cNvSpPr/>
          <p:nvPr/>
        </p:nvSpPr>
        <p:spPr>
          <a:xfrm>
            <a:off x="5408618" y="3089379"/>
            <a:ext cx="2978428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92663-0BC1-18C8-D8DB-A029FE80B923}"/>
              </a:ext>
            </a:extLst>
          </p:cNvPr>
          <p:cNvSpPr/>
          <p:nvPr/>
        </p:nvSpPr>
        <p:spPr>
          <a:xfrm>
            <a:off x="2725110" y="2838313"/>
            <a:ext cx="5661936" cy="5021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B6C968-C10B-3489-B6C3-A34003AE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793615"/>
            <a:ext cx="6115904" cy="2981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B6099-762D-A13B-732F-AFED6D4C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33" y="4223262"/>
            <a:ext cx="4715533" cy="1390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A810B6-7199-25D8-8CC9-3920B4CE753A}"/>
              </a:ext>
            </a:extLst>
          </p:cNvPr>
          <p:cNvSpPr/>
          <p:nvPr/>
        </p:nvSpPr>
        <p:spPr>
          <a:xfrm>
            <a:off x="3038048" y="1070071"/>
            <a:ext cx="40760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0D8849-883D-21F6-FFE8-79A7BBDDF994}"/>
              </a:ext>
            </a:extLst>
          </p:cNvPr>
          <p:cNvSpPr/>
          <p:nvPr/>
        </p:nvSpPr>
        <p:spPr>
          <a:xfrm>
            <a:off x="3038048" y="1596825"/>
            <a:ext cx="40760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FF3A78-9DE8-EA74-D034-FBDEE65A4D9B}"/>
              </a:ext>
            </a:extLst>
          </p:cNvPr>
          <p:cNvSpPr/>
          <p:nvPr/>
        </p:nvSpPr>
        <p:spPr>
          <a:xfrm>
            <a:off x="3038048" y="2158952"/>
            <a:ext cx="5797115" cy="15047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4AB9DF-069C-34CC-152C-2850A673817C}"/>
              </a:ext>
            </a:extLst>
          </p:cNvPr>
          <p:cNvSpPr/>
          <p:nvPr/>
        </p:nvSpPr>
        <p:spPr>
          <a:xfrm>
            <a:off x="3038049" y="2862859"/>
            <a:ext cx="4834270" cy="8007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5D2AA7-C329-21A5-9D82-CA1893CE369D}"/>
              </a:ext>
            </a:extLst>
          </p:cNvPr>
          <p:cNvSpPr/>
          <p:nvPr/>
        </p:nvSpPr>
        <p:spPr>
          <a:xfrm>
            <a:off x="3738233" y="5311360"/>
            <a:ext cx="2571733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857C2D-5007-6E98-89A1-C7DAC79C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7" y="312653"/>
            <a:ext cx="6601746" cy="45250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192297-4A9F-C754-EF38-67414F635321}"/>
              </a:ext>
            </a:extLst>
          </p:cNvPr>
          <p:cNvSpPr/>
          <p:nvPr/>
        </p:nvSpPr>
        <p:spPr>
          <a:xfrm>
            <a:off x="2795127" y="615813"/>
            <a:ext cx="40760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1BD59-D63C-3C04-B6D2-F0EEB88923D2}"/>
              </a:ext>
            </a:extLst>
          </p:cNvPr>
          <p:cNvSpPr/>
          <p:nvPr/>
        </p:nvSpPr>
        <p:spPr>
          <a:xfrm>
            <a:off x="2795127" y="1130206"/>
            <a:ext cx="40760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EF4F62-8860-5E84-8714-6E16923D027C}"/>
              </a:ext>
            </a:extLst>
          </p:cNvPr>
          <p:cNvSpPr/>
          <p:nvPr/>
        </p:nvSpPr>
        <p:spPr>
          <a:xfrm>
            <a:off x="2795127" y="3426299"/>
            <a:ext cx="5834145" cy="11082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C10524-F3C1-A9BE-604D-A6FA26A7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49" y="5092906"/>
            <a:ext cx="3762900" cy="9716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4DF584-1A97-2FF4-4CF0-D7D321FD01C6}"/>
              </a:ext>
            </a:extLst>
          </p:cNvPr>
          <p:cNvSpPr/>
          <p:nvPr/>
        </p:nvSpPr>
        <p:spPr>
          <a:xfrm>
            <a:off x="3830749" y="5590861"/>
            <a:ext cx="2164324" cy="4737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0CD6DD-88C4-FDD3-E2FF-D10BEA60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914313"/>
            <a:ext cx="6077798" cy="3029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7C4691-5201-3AFF-FD51-72CFD2B67AF2}"/>
              </a:ext>
            </a:extLst>
          </p:cNvPr>
          <p:cNvSpPr/>
          <p:nvPr/>
        </p:nvSpPr>
        <p:spPr>
          <a:xfrm>
            <a:off x="3057101" y="2504834"/>
            <a:ext cx="5705394" cy="5048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E21461-536D-8115-7255-7326B821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804761"/>
            <a:ext cx="6068272" cy="32484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CD0EF1-439C-EE6A-6B65-E6DD05C0AA41}"/>
              </a:ext>
            </a:extLst>
          </p:cNvPr>
          <p:cNvSpPr/>
          <p:nvPr/>
        </p:nvSpPr>
        <p:spPr>
          <a:xfrm>
            <a:off x="3061864" y="2068828"/>
            <a:ext cx="626014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ED5AA2-4249-A30D-5A24-4836B3C207EC}"/>
              </a:ext>
            </a:extLst>
          </p:cNvPr>
          <p:cNvSpPr/>
          <p:nvPr/>
        </p:nvSpPr>
        <p:spPr>
          <a:xfrm>
            <a:off x="3061864" y="2320783"/>
            <a:ext cx="3575106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3A67B-604B-E622-8A19-A1B0F8536781}"/>
              </a:ext>
            </a:extLst>
          </p:cNvPr>
          <p:cNvSpPr/>
          <p:nvPr/>
        </p:nvSpPr>
        <p:spPr>
          <a:xfrm>
            <a:off x="3061864" y="2835915"/>
            <a:ext cx="44434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AF401-D526-0957-0906-DA86F1CF8B35}"/>
              </a:ext>
            </a:extLst>
          </p:cNvPr>
          <p:cNvSpPr/>
          <p:nvPr/>
        </p:nvSpPr>
        <p:spPr>
          <a:xfrm>
            <a:off x="3061864" y="3096412"/>
            <a:ext cx="3296547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D484B-E25D-F6A1-AA9C-CE43584AC815}"/>
              </a:ext>
            </a:extLst>
          </p:cNvPr>
          <p:cNvSpPr/>
          <p:nvPr/>
        </p:nvSpPr>
        <p:spPr>
          <a:xfrm>
            <a:off x="3061864" y="4386761"/>
            <a:ext cx="444345" cy="2510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C8BC-88DF-5442-AD27-C56F90D2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97" y="987406"/>
            <a:ext cx="3037805" cy="1326321"/>
          </a:xfrm>
        </p:spPr>
        <p:txBody>
          <a:bodyPr>
            <a:normAutofit/>
          </a:bodyPr>
          <a:lstStyle/>
          <a:p>
            <a:r>
              <a:rPr lang="en-US" altLang="ko-KR" sz="6600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INDEX</a:t>
            </a:r>
            <a:endParaRPr lang="ko-KR" altLang="en-US" sz="6600" b="0" cap="none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3A244-8436-F8B1-5265-8F2AB2D4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2" y="2700765"/>
            <a:ext cx="10353762" cy="184385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ko-KR" b="1" dirty="0">
                <a:ln/>
                <a:solidFill>
                  <a:schemeClr val="accent3"/>
                </a:solidFill>
                <a:effectLst/>
              </a:rPr>
              <a:t>					</a:t>
            </a: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1.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소스 코드</a:t>
            </a:r>
            <a:endParaRPr lang="en-US" altLang="ko-KR" sz="2800" b="1" dirty="0">
              <a:ln/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rgbClr val="E6E6E6"/>
                </a:solidFill>
                <a:effectLst/>
              </a:rPr>
              <a:t>					</a:t>
            </a:r>
            <a:r>
              <a:rPr lang="en-US" altLang="ko-KR" sz="2800" b="1" dirty="0">
                <a:ln/>
                <a:solidFill>
                  <a:srgbClr val="FFFF00"/>
                </a:solidFill>
                <a:effectLst/>
              </a:rPr>
              <a:t>2. </a:t>
            </a:r>
            <a:r>
              <a:rPr lang="ko-KR" altLang="en-US" sz="2800" b="1" dirty="0">
                <a:ln/>
                <a:solidFill>
                  <a:srgbClr val="FFFF00"/>
                </a:solidFill>
                <a:effectLst/>
              </a:rPr>
              <a:t>기능 동작</a:t>
            </a:r>
            <a:endParaRPr lang="en-US" altLang="ko-KR" sz="2800" b="1" dirty="0">
              <a:ln/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rgbClr val="E6E6E6"/>
                </a:solidFill>
                <a:effectLst/>
              </a:rPr>
              <a:t>					</a:t>
            </a: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3.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19293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03B3F-1C42-4DBC-BAAE-28950813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43" y="1400682"/>
            <a:ext cx="9533513" cy="3695136"/>
          </a:xfrm>
        </p:spPr>
        <p:txBody>
          <a:bodyPr>
            <a:normAutofit/>
          </a:bodyPr>
          <a:lstStyle/>
          <a:p>
            <a:r>
              <a:rPr lang="ko-KR" alt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처음에는 최대한 직접 코딩해 보려 했으나</a:t>
            </a:r>
            <a:r>
              <a:rPr lang="en-US" altLang="ko-KR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객체지향 활용이 생각보다 잘 안돼서 역시나 아직 많이 부족하다고 느꼈습니다</a:t>
            </a:r>
            <a:r>
              <a:rPr lang="en-US" altLang="ko-KR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b="1" dirty="0">
              <a:ln/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프로그램을 재실행하면 게시글이 초기화되는 것을 해결해 보려다 이틀을 허비하고 결국 포기해서 아쉬움이 남습니다</a:t>
            </a:r>
            <a:r>
              <a:rPr lang="en-US" altLang="ko-KR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b="1" dirty="0">
              <a:ln/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코드를 계속 들여다보다 보니 코드들이 조금씩 눈에 익어가는 것 같고</a:t>
            </a:r>
            <a:r>
              <a:rPr lang="en-US" altLang="ko-KR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하루하루 어제보단 나은 내가 된 것 같아서 뿌듯하기도 한 프로젝트였습니다</a:t>
            </a:r>
            <a:r>
              <a:rPr lang="en-US" altLang="ko-KR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54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FC27-F39B-626D-886D-A08075B5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651921"/>
          </a:xfrm>
        </p:spPr>
        <p:txBody>
          <a:bodyPr/>
          <a:lstStyle/>
          <a:p>
            <a:br>
              <a:rPr lang="en-US" altLang="ko-KR" sz="2000" dirty="0">
                <a:solidFill>
                  <a:srgbClr val="1290C3"/>
                </a:solidFill>
                <a:latin typeface="Consolas" panose="020B0609020204030204" pitchFamily="49" charset="0"/>
              </a:rPr>
            </a:br>
            <a:r>
              <a:rPr lang="en-US" altLang="ko-KR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0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ja-JP" altLang="en-US" sz="2000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ありがとうございます。 </a:t>
            </a:r>
            <a:r>
              <a:rPr lang="en-US" altLang="ko-K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3600" i="1" dirty="0">
                <a:solidFill>
                  <a:srgbClr val="E6E6FA"/>
                </a:solidFill>
                <a:latin typeface="Consolas" panose="020B0609020204030204" pitchFamily="49" charset="0"/>
              </a:rPr>
            </a:br>
            <a:br>
              <a:rPr lang="en-US" altLang="ko-KR" sz="3600" i="1" dirty="0">
                <a:solidFill>
                  <a:srgbClr val="E6E6FA"/>
                </a:solidFill>
                <a:latin typeface="Consolas" panose="020B0609020204030204" pitchFamily="49" charset="0"/>
              </a:rPr>
            </a:br>
            <a:br>
              <a:rPr lang="en-US" altLang="ja-JP" b="0" cap="none" dirty="0">
                <a:ln w="0"/>
                <a:gradFill flip="none" rotWithShape="1">
                  <a:gsLst>
                    <a:gs pos="0">
                      <a:srgbClr val="E6E6E6">
                        <a:shade val="30000"/>
                        <a:satMod val="115000"/>
                      </a:srgbClr>
                    </a:gs>
                    <a:gs pos="50000">
                      <a:srgbClr val="E6E6E6">
                        <a:shade val="67500"/>
                        <a:satMod val="115000"/>
                      </a:srgbClr>
                    </a:gs>
                    <a:gs pos="100000">
                      <a:srgbClr val="E6E6E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altLang="ja-JP" b="0" cap="none" dirty="0">
                <a:ln w="0"/>
                <a:gradFill flip="none" rotWithShape="1">
                  <a:gsLst>
                    <a:gs pos="0">
                      <a:srgbClr val="E6E6E6">
                        <a:shade val="30000"/>
                        <a:satMod val="115000"/>
                      </a:srgbClr>
                    </a:gs>
                    <a:gs pos="50000">
                      <a:srgbClr val="E6E6E6">
                        <a:shade val="67500"/>
                        <a:satMod val="115000"/>
                      </a:srgbClr>
                    </a:gs>
                    <a:gs pos="100000">
                      <a:srgbClr val="E6E6E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ja-JP" altLang="en-US" sz="5400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ありがとうございます。</a:t>
            </a:r>
            <a:br>
              <a:rPr lang="en-US" altLang="ja-JP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en-US" altLang="ja-JP" b="0" cap="none" dirty="0">
                <a:ln w="0"/>
                <a:gradFill flip="none" rotWithShape="1">
                  <a:gsLst>
                    <a:gs pos="0">
                      <a:srgbClr val="E6E6E6">
                        <a:shade val="30000"/>
                        <a:satMod val="115000"/>
                      </a:srgbClr>
                    </a:gs>
                    <a:gs pos="50000">
                      <a:srgbClr val="E6E6E6">
                        <a:shade val="67500"/>
                        <a:satMod val="115000"/>
                      </a:srgbClr>
                    </a:gs>
                    <a:gs pos="100000">
                      <a:srgbClr val="E6E6E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ko-KR" altLang="en-US" b="0" cap="none" dirty="0">
              <a:ln w="0"/>
              <a:gradFill flip="none" rotWithShape="1">
                <a:gsLst>
                  <a:gs pos="0">
                    <a:srgbClr val="E6E6E6">
                      <a:shade val="30000"/>
                      <a:satMod val="115000"/>
                    </a:srgbClr>
                  </a:gs>
                  <a:gs pos="50000">
                    <a:srgbClr val="E6E6E6">
                      <a:shade val="67500"/>
                      <a:satMod val="115000"/>
                    </a:srgbClr>
                  </a:gs>
                  <a:gs pos="100000">
                    <a:srgbClr val="E6E6E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69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C8BC-88DF-5442-AD27-C56F90D2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97" y="987406"/>
            <a:ext cx="3037805" cy="1326321"/>
          </a:xfrm>
        </p:spPr>
        <p:txBody>
          <a:bodyPr>
            <a:normAutofit/>
          </a:bodyPr>
          <a:lstStyle/>
          <a:p>
            <a:r>
              <a:rPr lang="en-US" altLang="ko-KR" sz="6600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INDEX</a:t>
            </a:r>
            <a:endParaRPr lang="ko-KR" altLang="en-US" sz="6600" b="0" cap="none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3A244-8436-F8B1-5265-8F2AB2D4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2" y="2700765"/>
            <a:ext cx="10353762" cy="1843858"/>
          </a:xfrm>
        </p:spPr>
        <p:txBody>
          <a:bodyPr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ko-KR" b="1" dirty="0">
                <a:ln/>
                <a:solidFill>
                  <a:schemeClr val="accent3"/>
                </a:solidFill>
                <a:effectLst/>
              </a:rPr>
              <a:t>					</a:t>
            </a: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소스 코드</a:t>
            </a:r>
            <a:endParaRPr lang="en-US" altLang="ko-KR" sz="2800" b="1" dirty="0">
              <a:ln/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2.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기능 동작</a:t>
            </a:r>
            <a:endParaRPr lang="en-US" altLang="ko-KR" sz="2800" b="1" dirty="0">
              <a:ln/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	3.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후기</a:t>
            </a:r>
            <a:endParaRPr lang="en-US" altLang="ko-KR" sz="2800" b="1" dirty="0">
              <a:ln/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2800" b="1" dirty="0">
              <a:ln/>
              <a:solidFill>
                <a:srgbClr val="E6E6E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2ECCC5-CB55-74D7-7D7F-AB6495E2310A}"/>
              </a:ext>
            </a:extLst>
          </p:cNvPr>
          <p:cNvGrpSpPr/>
          <p:nvPr/>
        </p:nvGrpSpPr>
        <p:grpSpPr>
          <a:xfrm>
            <a:off x="4071655" y="742790"/>
            <a:ext cx="4048690" cy="1638529"/>
            <a:chOff x="4071655" y="742790"/>
            <a:chExt cx="4048690" cy="16385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3E4F25-4E91-2F83-CAFF-61FB3F78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55" y="742790"/>
              <a:ext cx="4048690" cy="1638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E6AD7-8202-4DF9-24E9-DE45DCF4469C}"/>
                </a:ext>
              </a:extLst>
            </p:cNvPr>
            <p:cNvSpPr txBox="1"/>
            <p:nvPr/>
          </p:nvSpPr>
          <p:spPr>
            <a:xfrm>
              <a:off x="5742377" y="119272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main</a:t>
              </a:r>
              <a:endParaRPr lang="ko-KR" altLang="en-US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ADDD7E5-EF48-77ED-21FF-18309A58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15" y="2867787"/>
            <a:ext cx="3258256" cy="27265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69D6F9-E707-0A17-C23C-92CE3AE9E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74" y="2867787"/>
            <a:ext cx="2325250" cy="3334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2E3A23-AFC9-C13E-C01E-AAD6C8D4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633" y="2867787"/>
            <a:ext cx="2325250" cy="3429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3BF0C5-E500-ECD1-9D37-FA141DC6E9CC}"/>
              </a:ext>
            </a:extLst>
          </p:cNvPr>
          <p:cNvCxnSpPr>
            <a:cxnSpLocks/>
          </p:cNvCxnSpPr>
          <p:nvPr/>
        </p:nvCxnSpPr>
        <p:spPr>
          <a:xfrm>
            <a:off x="6095999" y="2264805"/>
            <a:ext cx="0" cy="50304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64575F-786C-152B-3FC7-D1FD634BAC12}"/>
              </a:ext>
            </a:extLst>
          </p:cNvPr>
          <p:cNvCxnSpPr>
            <a:cxnSpLocks/>
          </p:cNvCxnSpPr>
          <p:nvPr/>
        </p:nvCxnSpPr>
        <p:spPr>
          <a:xfrm flipH="1">
            <a:off x="3712101" y="2127992"/>
            <a:ext cx="961834" cy="639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84ABB2-3B6D-6D99-961D-E2A33963262E}"/>
              </a:ext>
            </a:extLst>
          </p:cNvPr>
          <p:cNvCxnSpPr>
            <a:cxnSpLocks/>
          </p:cNvCxnSpPr>
          <p:nvPr/>
        </p:nvCxnSpPr>
        <p:spPr>
          <a:xfrm>
            <a:off x="7518064" y="2127992"/>
            <a:ext cx="868982" cy="6398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54577E-2FA5-A7D2-0CCB-6A13106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4" y="1024689"/>
            <a:ext cx="6516512" cy="48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A7AF6C8F-643C-9ED1-DF10-548D0CA8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9" y="140136"/>
            <a:ext cx="4462258" cy="6580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18202-E65D-62BF-EA95-34814604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20" y="137160"/>
            <a:ext cx="4590871" cy="658368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D6E630-376D-0DA0-4CBC-79AE8E3AAED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378719" y="601074"/>
            <a:ext cx="5345722" cy="462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3C74A7-C722-8F70-5D9D-664A73743B84}"/>
              </a:ext>
            </a:extLst>
          </p:cNvPr>
          <p:cNvSpPr/>
          <p:nvPr/>
        </p:nvSpPr>
        <p:spPr>
          <a:xfrm>
            <a:off x="7724441" y="760934"/>
            <a:ext cx="4233096" cy="57229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42AC99-3691-8C67-1B89-BE33A07B0429}"/>
              </a:ext>
            </a:extLst>
          </p:cNvPr>
          <p:cNvSpPr/>
          <p:nvPr/>
        </p:nvSpPr>
        <p:spPr>
          <a:xfrm>
            <a:off x="7724441" y="466791"/>
            <a:ext cx="1905534" cy="2941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6C8552-6F8F-7013-E6C7-66FEE541AA4C}"/>
              </a:ext>
            </a:extLst>
          </p:cNvPr>
          <p:cNvSpPr/>
          <p:nvPr/>
        </p:nvSpPr>
        <p:spPr>
          <a:xfrm>
            <a:off x="7724441" y="1438741"/>
            <a:ext cx="4233096" cy="5045186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9ED8C-E8CA-9314-0361-78B7720F94B1}"/>
              </a:ext>
            </a:extLst>
          </p:cNvPr>
          <p:cNvSpPr/>
          <p:nvPr/>
        </p:nvSpPr>
        <p:spPr>
          <a:xfrm>
            <a:off x="7724441" y="760934"/>
            <a:ext cx="4233096" cy="677807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5CA667-C4C3-A5AE-031E-9E90F1EB816E}"/>
              </a:ext>
            </a:extLst>
          </p:cNvPr>
          <p:cNvSpPr/>
          <p:nvPr/>
        </p:nvSpPr>
        <p:spPr>
          <a:xfrm>
            <a:off x="7724441" y="2266816"/>
            <a:ext cx="4233096" cy="4217111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92167A2-290B-8A3C-10FE-89763409F590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3139653" y="1822400"/>
            <a:ext cx="4584788" cy="57477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C46BE3-0016-2391-DA48-1F871526F2E4}"/>
              </a:ext>
            </a:extLst>
          </p:cNvPr>
          <p:cNvSpPr/>
          <p:nvPr/>
        </p:nvSpPr>
        <p:spPr>
          <a:xfrm>
            <a:off x="325047" y="1822401"/>
            <a:ext cx="2814606" cy="11495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ABDA7F-F396-7A0E-1A8D-68335EB6E25E}"/>
              </a:ext>
            </a:extLst>
          </p:cNvPr>
          <p:cNvSpPr/>
          <p:nvPr/>
        </p:nvSpPr>
        <p:spPr>
          <a:xfrm>
            <a:off x="206909" y="137160"/>
            <a:ext cx="2171810" cy="10202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24" grpId="0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24EBC76-8148-9BA8-9F73-6834AD64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9" y="140136"/>
            <a:ext cx="4462258" cy="6580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18202-E65D-62BF-EA95-34814604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20" y="137160"/>
            <a:ext cx="4590871" cy="65836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3C74A7-C722-8F70-5D9D-664A73743B84}"/>
              </a:ext>
            </a:extLst>
          </p:cNvPr>
          <p:cNvSpPr/>
          <p:nvPr/>
        </p:nvSpPr>
        <p:spPr>
          <a:xfrm>
            <a:off x="7724441" y="760934"/>
            <a:ext cx="4233096" cy="57229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9ED8C-E8CA-9314-0361-78B7720F94B1}"/>
              </a:ext>
            </a:extLst>
          </p:cNvPr>
          <p:cNvSpPr/>
          <p:nvPr/>
        </p:nvSpPr>
        <p:spPr>
          <a:xfrm>
            <a:off x="7724441" y="760934"/>
            <a:ext cx="4233096" cy="677807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5CA667-C4C3-A5AE-031E-9E90F1EB816E}"/>
              </a:ext>
            </a:extLst>
          </p:cNvPr>
          <p:cNvSpPr/>
          <p:nvPr/>
        </p:nvSpPr>
        <p:spPr>
          <a:xfrm>
            <a:off x="7724441" y="2266816"/>
            <a:ext cx="4233096" cy="4217111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C6DF8B-BA6F-2AEC-1AD8-C59ED46ABF72}"/>
              </a:ext>
            </a:extLst>
          </p:cNvPr>
          <p:cNvSpPr/>
          <p:nvPr/>
        </p:nvSpPr>
        <p:spPr>
          <a:xfrm>
            <a:off x="7724441" y="760934"/>
            <a:ext cx="4233096" cy="1505881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701393-4690-BD85-AF16-3655FAC2A0D1}"/>
              </a:ext>
            </a:extLst>
          </p:cNvPr>
          <p:cNvSpPr/>
          <p:nvPr/>
        </p:nvSpPr>
        <p:spPr>
          <a:xfrm>
            <a:off x="7724441" y="3705560"/>
            <a:ext cx="4233096" cy="2778368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BD32C-4303-5D1C-6FD1-11B9D53F5BEE}"/>
              </a:ext>
            </a:extLst>
          </p:cNvPr>
          <p:cNvSpPr/>
          <p:nvPr/>
        </p:nvSpPr>
        <p:spPr>
          <a:xfrm>
            <a:off x="331441" y="1221328"/>
            <a:ext cx="4285319" cy="56910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5961A9-CDE8-65CE-4CB3-23D2C60B5EBB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616760" y="1505881"/>
            <a:ext cx="3107681" cy="14739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6" grpId="1" animBg="1"/>
      <p:bldP spid="37" grpId="0" animBg="1"/>
      <p:bldP spid="3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E722BF0-530C-0159-D745-05DD2CE8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9" y="140136"/>
            <a:ext cx="4462258" cy="6580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18202-E65D-62BF-EA95-34814604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20" y="137160"/>
            <a:ext cx="4590871" cy="65836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3C74A7-C722-8F70-5D9D-664A73743B84}"/>
              </a:ext>
            </a:extLst>
          </p:cNvPr>
          <p:cNvSpPr/>
          <p:nvPr/>
        </p:nvSpPr>
        <p:spPr>
          <a:xfrm>
            <a:off x="7724441" y="760934"/>
            <a:ext cx="4233096" cy="57229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149F2B-C9DD-DCBA-56EA-659ED8BBA4A6}"/>
              </a:ext>
            </a:extLst>
          </p:cNvPr>
          <p:cNvSpPr/>
          <p:nvPr/>
        </p:nvSpPr>
        <p:spPr>
          <a:xfrm>
            <a:off x="7724441" y="760934"/>
            <a:ext cx="4233096" cy="2935032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888862-D320-1DE8-AB2D-6657B9C2382B}"/>
              </a:ext>
            </a:extLst>
          </p:cNvPr>
          <p:cNvSpPr/>
          <p:nvPr/>
        </p:nvSpPr>
        <p:spPr>
          <a:xfrm>
            <a:off x="7724441" y="760933"/>
            <a:ext cx="4233096" cy="3612841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34981A-C597-CEAF-0707-DCA77E477534}"/>
              </a:ext>
            </a:extLst>
          </p:cNvPr>
          <p:cNvSpPr/>
          <p:nvPr/>
        </p:nvSpPr>
        <p:spPr>
          <a:xfrm>
            <a:off x="7724441" y="4373773"/>
            <a:ext cx="4233096" cy="2110154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BBB3B0-4DE5-4F02-8E49-FB40BB1AB210}"/>
              </a:ext>
            </a:extLst>
          </p:cNvPr>
          <p:cNvSpPr/>
          <p:nvPr/>
        </p:nvSpPr>
        <p:spPr>
          <a:xfrm>
            <a:off x="7724441" y="5038792"/>
            <a:ext cx="4233096" cy="1438740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F4817-583E-CBE5-5ECA-F5A533352DFF}"/>
              </a:ext>
            </a:extLst>
          </p:cNvPr>
          <p:cNvSpPr/>
          <p:nvPr/>
        </p:nvSpPr>
        <p:spPr>
          <a:xfrm>
            <a:off x="376202" y="3012917"/>
            <a:ext cx="2942495" cy="11869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DC7E73-D89E-FA7E-327C-A234C7D25301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318697" y="3606414"/>
            <a:ext cx="4405744" cy="4028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5751D3-D369-8372-77D0-FF23DD4C98CA}"/>
              </a:ext>
            </a:extLst>
          </p:cNvPr>
          <p:cNvSpPr/>
          <p:nvPr/>
        </p:nvSpPr>
        <p:spPr>
          <a:xfrm>
            <a:off x="376201" y="5584905"/>
            <a:ext cx="2053673" cy="101412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9E24DB-0B2D-9B2C-3126-86BB5089AC4E}"/>
              </a:ext>
            </a:extLst>
          </p:cNvPr>
          <p:cNvCxnSpPr>
            <a:cxnSpLocks/>
          </p:cNvCxnSpPr>
          <p:nvPr/>
        </p:nvCxnSpPr>
        <p:spPr>
          <a:xfrm>
            <a:off x="1773913" y="3357063"/>
            <a:ext cx="0" cy="22278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7A368A-9ABC-9D5D-2D58-238FA873C6A1}"/>
              </a:ext>
            </a:extLst>
          </p:cNvPr>
          <p:cNvSpPr/>
          <p:nvPr/>
        </p:nvSpPr>
        <p:spPr>
          <a:xfrm>
            <a:off x="376201" y="4240866"/>
            <a:ext cx="2763451" cy="130308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5FBB23-0926-F07D-92FD-932B955093A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139652" y="4719071"/>
            <a:ext cx="4584789" cy="1733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2" grpId="0" animBg="1"/>
      <p:bldP spid="40" grpId="0" animBg="1"/>
      <p:bldP spid="40" grpId="1" animBg="1"/>
      <p:bldP spid="3" grpId="0" animBg="1"/>
      <p:bldP spid="5" grpId="0" animBg="1"/>
      <p:bldP spid="5" grpId="1" animBg="1"/>
      <p:bldP spid="9" grpId="0" animBg="1"/>
      <p:bldP spid="9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718202-E65D-62BF-EA95-34814604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20" y="137160"/>
            <a:ext cx="4590871" cy="65836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3C74A7-C722-8F70-5D9D-664A73743B84}"/>
              </a:ext>
            </a:extLst>
          </p:cNvPr>
          <p:cNvSpPr/>
          <p:nvPr/>
        </p:nvSpPr>
        <p:spPr>
          <a:xfrm>
            <a:off x="7724441" y="760934"/>
            <a:ext cx="4233096" cy="572299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149F2B-C9DD-DCBA-56EA-659ED8BBA4A6}"/>
              </a:ext>
            </a:extLst>
          </p:cNvPr>
          <p:cNvSpPr/>
          <p:nvPr/>
        </p:nvSpPr>
        <p:spPr>
          <a:xfrm>
            <a:off x="7724441" y="760934"/>
            <a:ext cx="4233096" cy="4655131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34981A-C597-CEAF-0707-DCA77E477534}"/>
              </a:ext>
            </a:extLst>
          </p:cNvPr>
          <p:cNvSpPr/>
          <p:nvPr/>
        </p:nvSpPr>
        <p:spPr>
          <a:xfrm>
            <a:off x="7724441" y="5416061"/>
            <a:ext cx="4233096" cy="1067865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80116-A7CC-5720-DC83-E80122F1BCEB}"/>
              </a:ext>
            </a:extLst>
          </p:cNvPr>
          <p:cNvSpPr/>
          <p:nvPr/>
        </p:nvSpPr>
        <p:spPr>
          <a:xfrm>
            <a:off x="7724441" y="760934"/>
            <a:ext cx="4233096" cy="4271462"/>
          </a:xfrm>
          <a:prstGeom prst="rect">
            <a:avLst/>
          </a:prstGeom>
          <a:solidFill>
            <a:srgbClr val="333F50">
              <a:alpha val="72157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204A8-0BA1-A089-2194-74164C2A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9" y="140136"/>
            <a:ext cx="4462258" cy="65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1" animBg="1"/>
      <p:bldP spid="39" grpId="2" animBg="1"/>
      <p:bldP spid="39" grpId="3" animBg="1"/>
      <p:bldP spid="40" grpId="1" animBg="1"/>
      <p:bldP spid="40" grpId="2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C8BC-88DF-5442-AD27-C56F90D2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97" y="987406"/>
            <a:ext cx="3037805" cy="1326321"/>
          </a:xfrm>
        </p:spPr>
        <p:txBody>
          <a:bodyPr>
            <a:normAutofit/>
          </a:bodyPr>
          <a:lstStyle/>
          <a:p>
            <a:r>
              <a:rPr lang="en-US" altLang="ko-KR" sz="6600" b="0" cap="none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INDEX</a:t>
            </a:r>
            <a:endParaRPr lang="ko-KR" altLang="en-US" sz="6600" b="0" cap="none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3A244-8436-F8B1-5265-8F2AB2D4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2" y="2700765"/>
            <a:ext cx="10353762" cy="184385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ko-KR" b="1" dirty="0">
                <a:ln/>
                <a:solidFill>
                  <a:schemeClr val="accent3"/>
                </a:solidFill>
                <a:effectLst/>
              </a:rPr>
              <a:t>					</a:t>
            </a:r>
            <a:r>
              <a:rPr lang="en-US" altLang="ko-KR" sz="2800" b="1" dirty="0">
                <a:ln/>
                <a:solidFill>
                  <a:srgbClr val="FFFF00"/>
                </a:solidFill>
                <a:effectLst/>
                <a:latin typeface="+mn-ea"/>
              </a:rPr>
              <a:t>1. </a:t>
            </a:r>
            <a:r>
              <a:rPr lang="ko-KR" altLang="en-US" sz="2800" b="1" dirty="0">
                <a:ln/>
                <a:solidFill>
                  <a:srgbClr val="FFFF00"/>
                </a:solidFill>
                <a:effectLst/>
                <a:latin typeface="+mn-ea"/>
              </a:rPr>
              <a:t>소스 코드</a:t>
            </a:r>
            <a:endParaRPr lang="en-US" altLang="ko-KR" sz="2800" b="1" dirty="0">
              <a:ln/>
              <a:solidFill>
                <a:srgbClr val="FFFF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rgbClr val="E6E6E6"/>
                </a:solidFill>
                <a:effectLst/>
                <a:latin typeface="+mn-ea"/>
              </a:rPr>
              <a:t>					</a:t>
            </a: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n-ea"/>
              </a:rPr>
              <a:t>2.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n-ea"/>
              </a:rPr>
              <a:t>기능 동작</a:t>
            </a:r>
            <a:endParaRPr lang="en-US" altLang="ko-KR" sz="2800" b="1" dirty="0">
              <a:ln/>
              <a:solidFill>
                <a:schemeClr val="bg1">
                  <a:lumMod val="95000"/>
                  <a:lumOff val="5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n-ea"/>
              </a:rPr>
              <a:t>					3. </a:t>
            </a:r>
            <a:r>
              <a:rPr lang="ko-KR" altLang="en-US" sz="2800" b="1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n-ea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4114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402</TotalTime>
  <Words>200</Words>
  <Application>Microsoft Office PowerPoint</Application>
  <PresentationFormat>와이드스크린</PresentationFormat>
  <Paragraphs>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Bookman Old Style</vt:lpstr>
      <vt:lpstr>Consolas</vt:lpstr>
      <vt:lpstr>Rockwell</vt:lpstr>
      <vt:lpstr>Damask</vt:lpstr>
      <vt:lpstr>자바 프로젝트 &lt; Java project &gt;   [ console Board ]    글로벌인 IT 5기   [ 권 혁 현 ]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INDEX</vt:lpstr>
      <vt:lpstr>PowerPoint 프레젠테이션</vt:lpstr>
      <vt:lpstr> System.out.print(“ありがとうございます。 ");    ありがとうございます。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user204</dc:creator>
  <cp:lastModifiedBy>user204</cp:lastModifiedBy>
  <cp:revision>13</cp:revision>
  <dcterms:created xsi:type="dcterms:W3CDTF">2023-03-07T14:49:07Z</dcterms:created>
  <dcterms:modified xsi:type="dcterms:W3CDTF">2023-03-08T18:13:24Z</dcterms:modified>
</cp:coreProperties>
</file>