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sldIdLst>
    <p:sldId id="256" r:id="rId2"/>
    <p:sldId id="257" r:id="rId3"/>
    <p:sldId id="270" r:id="rId4"/>
    <p:sldId id="258" r:id="rId5"/>
    <p:sldId id="267" r:id="rId6"/>
    <p:sldId id="302" r:id="rId7"/>
    <p:sldId id="269" r:id="rId8"/>
    <p:sldId id="277" r:id="rId9"/>
    <p:sldId id="301" r:id="rId10"/>
    <p:sldId id="276" r:id="rId11"/>
    <p:sldId id="305" r:id="rId12"/>
    <p:sldId id="295" r:id="rId13"/>
    <p:sldId id="266" r:id="rId14"/>
    <p:sldId id="284" r:id="rId15"/>
    <p:sldId id="300" r:id="rId16"/>
    <p:sldId id="283" r:id="rId17"/>
    <p:sldId id="282" r:id="rId18"/>
    <p:sldId id="272" r:id="rId19"/>
    <p:sldId id="294" r:id="rId20"/>
    <p:sldId id="292" r:id="rId21"/>
    <p:sldId id="293" r:id="rId22"/>
    <p:sldId id="291" r:id="rId23"/>
    <p:sldId id="273" r:id="rId24"/>
    <p:sldId id="296" r:id="rId25"/>
    <p:sldId id="303" r:id="rId26"/>
    <p:sldId id="304" r:id="rId27"/>
    <p:sldId id="264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3" d="100"/>
          <a:sy n="43" d="100"/>
        </p:scale>
        <p:origin x="-2334" y="-1080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53D80659-87A5-4AE3-944F-8904F7C2A1F1}"/>
              </a:ext>
            </a:extLst>
          </p:cNvPr>
          <p:cNvCxnSpPr/>
          <p:nvPr/>
        </p:nvCxnSpPr>
        <p:spPr>
          <a:xfrm>
            <a:off x="3182149" y="5905500"/>
            <a:ext cx="12286451" cy="0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Object 1">
            <a:extLst>
              <a:ext uri="{FF2B5EF4-FFF2-40B4-BE49-F238E27FC236}">
                <a16:creationId xmlns:a16="http://schemas.microsoft.com/office/drawing/2014/main" xmlns="" id="{90D76458-6158-4301-B3EE-BFBABEC088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2146" y="3481946"/>
            <a:ext cx="7224503" cy="2834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3E77F2F-420F-4637-B1DD-37C3DEC5E830}"/>
              </a:ext>
            </a:extLst>
          </p:cNvPr>
          <p:cNvCxnSpPr/>
          <p:nvPr/>
        </p:nvCxnSpPr>
        <p:spPr>
          <a:xfrm>
            <a:off x="1219200" y="5600700"/>
            <a:ext cx="12286451" cy="0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Object 1">
            <a:extLst>
              <a:ext uri="{FF2B5EF4-FFF2-40B4-BE49-F238E27FC236}">
                <a16:creationId xmlns:a16="http://schemas.microsoft.com/office/drawing/2014/main" xmlns="" id="{ACEE1F4A-30E3-45C8-82F9-16DA86EE52F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924300"/>
            <a:ext cx="5258840" cy="16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11</a:t>
            </a:r>
          </a:p>
        </p:txBody>
      </p:sp>
      <p:pic>
        <p:nvPicPr>
          <p:cNvPr id="6" name="Object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332" y="190500"/>
            <a:ext cx="2722068" cy="6399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6400" y="1122261"/>
            <a:ext cx="14706599" cy="8745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12</a:t>
            </a:r>
            <a:endParaRPr lang="ko-KR" altLang="en-US" sz="1200" b="1"/>
          </a:p>
        </p:txBody>
      </p:sp>
      <p:pic>
        <p:nvPicPr>
          <p:cNvPr id="6" name="Object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332" y="190500"/>
            <a:ext cx="2722068" cy="6399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5913" y="1409700"/>
            <a:ext cx="15116175" cy="8096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3E77F2F-420F-4637-B1DD-37C3DEC5E830}"/>
              </a:ext>
            </a:extLst>
          </p:cNvPr>
          <p:cNvCxnSpPr/>
          <p:nvPr/>
        </p:nvCxnSpPr>
        <p:spPr>
          <a:xfrm>
            <a:off x="1219200" y="5600700"/>
            <a:ext cx="12286451" cy="0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Object 3">
            <a:extLst>
              <a:ext uri="{FF2B5EF4-FFF2-40B4-BE49-F238E27FC236}">
                <a16:creationId xmlns:a16="http://schemas.microsoft.com/office/drawing/2014/main" xmlns="" id="{A3F0B6B2-87C2-4172-B5CC-8A70CA67BB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7955" y="4152900"/>
            <a:ext cx="6776845" cy="14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6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5434"/>
            <a:ext cx="3943708" cy="65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5A7D59"/>
                </a:solidFill>
                <a:latin typeface="Verdana"/>
              </a:rPr>
              <a:t>03. </a:t>
            </a:r>
            <a:r>
              <a:rPr lang="ko-KR" altLang="en-US" sz="2800" b="1">
                <a:solidFill>
                  <a:srgbClr val="5A7D59"/>
                </a:solidFill>
                <a:latin typeface="Verdana"/>
              </a:rPr>
              <a:t>시퀀스 다이어그램</a:t>
            </a:r>
            <a:endParaRPr lang="en-US" altLang="ko-KR" sz="2800" b="1">
              <a:solidFill>
                <a:srgbClr val="5A7D59"/>
              </a:solidFill>
              <a:latin typeface="Verdan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14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5900" y="1423632"/>
            <a:ext cx="10800000" cy="7446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5434"/>
            <a:ext cx="3943708" cy="65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5A7D59"/>
                </a:solidFill>
                <a:latin typeface="Verdana"/>
              </a:rPr>
              <a:t>03. </a:t>
            </a:r>
            <a:r>
              <a:rPr lang="ko-KR" altLang="en-US" sz="2800" b="1">
                <a:solidFill>
                  <a:srgbClr val="5A7D59"/>
                </a:solidFill>
                <a:latin typeface="Verdana"/>
              </a:rPr>
              <a:t>시퀀스 다이어그램</a:t>
            </a:r>
            <a:endParaRPr lang="en-US" altLang="ko-KR" sz="2800" b="1">
              <a:solidFill>
                <a:srgbClr val="5A7D59"/>
              </a:solidFill>
              <a:latin typeface="Verdan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15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5900" y="1435360"/>
            <a:ext cx="10800000" cy="7413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5434"/>
            <a:ext cx="3943708" cy="65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5A7D59"/>
                </a:solidFill>
                <a:latin typeface="Verdana"/>
              </a:rPr>
              <a:t>03. </a:t>
            </a:r>
            <a:r>
              <a:rPr lang="ko-KR" altLang="en-US" sz="2800" b="1">
                <a:solidFill>
                  <a:srgbClr val="5A7D59"/>
                </a:solidFill>
                <a:latin typeface="Verdana"/>
              </a:rPr>
              <a:t>시퀀스 다이어그램</a:t>
            </a:r>
            <a:endParaRPr lang="en-US" altLang="ko-KR" sz="2800" b="1">
              <a:solidFill>
                <a:srgbClr val="5A7D59"/>
              </a:solidFill>
              <a:latin typeface="Verdan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16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5900" y="1442603"/>
            <a:ext cx="10800000" cy="7401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5434"/>
            <a:ext cx="3943708" cy="65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5A7D59"/>
                </a:solidFill>
                <a:latin typeface="Verdana"/>
              </a:rPr>
              <a:t>03. </a:t>
            </a:r>
            <a:r>
              <a:rPr lang="ko-KR" altLang="en-US" sz="2800" b="1">
                <a:solidFill>
                  <a:srgbClr val="5A7D59"/>
                </a:solidFill>
                <a:latin typeface="Verdana"/>
              </a:rPr>
              <a:t>시퀀스 다이어그램</a:t>
            </a:r>
            <a:endParaRPr lang="en-US" altLang="ko-KR" sz="2800" b="1">
              <a:solidFill>
                <a:srgbClr val="5A7D59"/>
              </a:solidFill>
              <a:latin typeface="Verdan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30" t="4890" r="2650" b="3300"/>
          <a:stretch>
            <a:fillRect/>
          </a:stretch>
        </p:blipFill>
        <p:spPr>
          <a:xfrm>
            <a:off x="3705900" y="1552599"/>
            <a:ext cx="10800000" cy="7181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3E77F2F-420F-4637-B1DD-37C3DEC5E830}"/>
              </a:ext>
            </a:extLst>
          </p:cNvPr>
          <p:cNvCxnSpPr/>
          <p:nvPr/>
        </p:nvCxnSpPr>
        <p:spPr>
          <a:xfrm>
            <a:off x="1219200" y="5600700"/>
            <a:ext cx="12286451" cy="0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Object 4">
            <a:extLst>
              <a:ext uri="{FF2B5EF4-FFF2-40B4-BE49-F238E27FC236}">
                <a16:creationId xmlns:a16="http://schemas.microsoft.com/office/drawing/2014/main" xmlns="" id="{B211C4D4-CDE6-4DC9-ACAB-1185F85C1D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152900"/>
            <a:ext cx="8274683" cy="14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19</a:t>
            </a:r>
          </a:p>
        </p:txBody>
      </p:sp>
      <p:pic>
        <p:nvPicPr>
          <p:cNvPr id="8" name="Object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929" y="190500"/>
            <a:ext cx="4424071" cy="639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4000" y="1087028"/>
            <a:ext cx="12600000" cy="8431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5927" y="983844"/>
            <a:ext cx="1991569" cy="1371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7CA7BC-DC3C-48DD-A4BE-247BF3CF852E}"/>
              </a:ext>
            </a:extLst>
          </p:cNvPr>
          <p:cNvSpPr txBox="1"/>
          <p:nvPr/>
        </p:nvSpPr>
        <p:spPr>
          <a:xfrm>
            <a:off x="190896" y="97155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xmlns="" id="{03BEBEDB-E8EB-41CF-BEFF-227A68F2C9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5927" y="2781300"/>
            <a:ext cx="5245583" cy="56455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20</a:t>
            </a:r>
          </a:p>
        </p:txBody>
      </p:sp>
      <p:pic>
        <p:nvPicPr>
          <p:cNvPr id="6" name="Object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929" y="190500"/>
            <a:ext cx="4424071" cy="639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4000" y="1212528"/>
            <a:ext cx="12600000" cy="7861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21</a:t>
            </a:r>
          </a:p>
        </p:txBody>
      </p:sp>
      <p:pic>
        <p:nvPicPr>
          <p:cNvPr id="6" name="Object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929" y="190500"/>
            <a:ext cx="4424071" cy="639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4000" y="962084"/>
            <a:ext cx="12600000" cy="8362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22</a:t>
            </a:r>
          </a:p>
        </p:txBody>
      </p:sp>
      <p:pic>
        <p:nvPicPr>
          <p:cNvPr id="6" name="Object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929" y="190500"/>
            <a:ext cx="4424071" cy="639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5900" y="1059423"/>
            <a:ext cx="12600000" cy="8168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3E77F2F-420F-4637-B1DD-37C3DEC5E830}"/>
              </a:ext>
            </a:extLst>
          </p:cNvPr>
          <p:cNvCxnSpPr/>
          <p:nvPr/>
        </p:nvCxnSpPr>
        <p:spPr>
          <a:xfrm>
            <a:off x="1219200" y="5600700"/>
            <a:ext cx="12286451" cy="0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Object 5">
            <a:extLst>
              <a:ext uri="{FF2B5EF4-FFF2-40B4-BE49-F238E27FC236}">
                <a16:creationId xmlns:a16="http://schemas.microsoft.com/office/drawing/2014/main" xmlns="" id="{08F84B4C-8A9C-444F-9692-063EBFAF0CC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7132" y="4152900"/>
            <a:ext cx="5717068" cy="14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3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24</a:t>
            </a:r>
          </a:p>
        </p:txBody>
      </p:sp>
      <p:pic>
        <p:nvPicPr>
          <p:cNvPr id="6" name="Object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1843"/>
            <a:ext cx="3269966" cy="6399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6192" y="2095500"/>
            <a:ext cx="13354808" cy="6769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25</a:t>
            </a:r>
            <a:endParaRPr lang="ko-KR" altLang="en-US" sz="1200" b="1"/>
          </a:p>
        </p:txBody>
      </p:sp>
      <p:pic>
        <p:nvPicPr>
          <p:cNvPr id="6" name="Object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1843"/>
            <a:ext cx="3269966" cy="6399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5999" y="2400300"/>
            <a:ext cx="13414125" cy="5867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26</a:t>
            </a:r>
          </a:p>
        </p:txBody>
      </p:sp>
      <p:pic>
        <p:nvPicPr>
          <p:cNvPr id="6" name="Object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1843"/>
            <a:ext cx="3269966" cy="6399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4327" y="2400300"/>
            <a:ext cx="13304019" cy="565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1836" y="4762225"/>
            <a:ext cx="4052545" cy="10742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3E77F2F-420F-4637-B1DD-37C3DEC5E830}"/>
              </a:ext>
            </a:extLst>
          </p:cNvPr>
          <p:cNvCxnSpPr/>
          <p:nvPr/>
        </p:nvCxnSpPr>
        <p:spPr>
          <a:xfrm>
            <a:off x="1219200" y="5600700"/>
            <a:ext cx="12286451" cy="0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Object 2">
            <a:extLst>
              <a:ext uri="{FF2B5EF4-FFF2-40B4-BE49-F238E27FC236}">
                <a16:creationId xmlns:a16="http://schemas.microsoft.com/office/drawing/2014/main" xmlns="" id="{A91EBC25-7ADE-4C0A-8BC4-7BCD7F1067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955027"/>
            <a:ext cx="8977145" cy="16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BB6FF09-BDB6-4FFF-AD19-2DC9BBA610B1}"/>
              </a:ext>
            </a:extLst>
          </p:cNvPr>
          <p:cNvCxnSpPr>
            <a:cxnSpLocks/>
          </p:cNvCxnSpPr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F3DB59E-2947-4885-B1D7-CBA7123975FF}"/>
              </a:ext>
            </a:extLst>
          </p:cNvPr>
          <p:cNvSpPr txBox="1"/>
          <p:nvPr/>
        </p:nvSpPr>
        <p:spPr>
          <a:xfrm>
            <a:off x="190896" y="97155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7238713-DBA8-4249-AE8A-C8848B406537}"/>
              </a:ext>
            </a:extLst>
          </p:cNvPr>
          <p:cNvSpPr/>
          <p:nvPr/>
        </p:nvSpPr>
        <p:spPr>
          <a:xfrm>
            <a:off x="7624060" y="5295900"/>
            <a:ext cx="2555240" cy="685800"/>
          </a:xfrm>
          <a:prstGeom prst="rect">
            <a:avLst/>
          </a:prstGeom>
          <a:solidFill>
            <a:srgbClr val="5A7D59"/>
          </a:solidFill>
          <a:ln>
            <a:solidFill>
              <a:srgbClr val="5A7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DispatcherServlet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608398-CB69-44B2-AC66-F78BAD81ED9F}"/>
              </a:ext>
            </a:extLst>
          </p:cNvPr>
          <p:cNvSpPr/>
          <p:nvPr/>
        </p:nvSpPr>
        <p:spPr>
          <a:xfrm>
            <a:off x="10557760" y="2603818"/>
            <a:ext cx="2555240" cy="685800"/>
          </a:xfrm>
          <a:prstGeom prst="rect">
            <a:avLst/>
          </a:prstGeom>
          <a:solidFill>
            <a:srgbClr val="5A7D59"/>
          </a:solidFill>
          <a:ln>
            <a:solidFill>
              <a:srgbClr val="5A7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HandlerAdapter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6CBE18C-47D1-42EE-AC1D-12DE1F337AEF}"/>
              </a:ext>
            </a:extLst>
          </p:cNvPr>
          <p:cNvSpPr/>
          <p:nvPr/>
        </p:nvSpPr>
        <p:spPr>
          <a:xfrm>
            <a:off x="13113000" y="5291137"/>
            <a:ext cx="2555240" cy="685800"/>
          </a:xfrm>
          <a:prstGeom prst="rect">
            <a:avLst/>
          </a:prstGeom>
          <a:solidFill>
            <a:srgbClr val="5A7D59"/>
          </a:solidFill>
          <a:ln>
            <a:solidFill>
              <a:srgbClr val="5A7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Controller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77A6B24-9CA6-4CA4-826D-D6CBF6B4E83A}"/>
              </a:ext>
            </a:extLst>
          </p:cNvPr>
          <p:cNvSpPr/>
          <p:nvPr/>
        </p:nvSpPr>
        <p:spPr>
          <a:xfrm>
            <a:off x="10557760" y="7779585"/>
            <a:ext cx="2555240" cy="685800"/>
          </a:xfrm>
          <a:prstGeom prst="rect">
            <a:avLst/>
          </a:prstGeom>
          <a:solidFill>
            <a:srgbClr val="5A7D59"/>
          </a:solidFill>
          <a:ln>
            <a:solidFill>
              <a:srgbClr val="5A7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ViewResolver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2DC7176-7190-4367-9167-A321175C2C3C}"/>
              </a:ext>
            </a:extLst>
          </p:cNvPr>
          <p:cNvSpPr/>
          <p:nvPr/>
        </p:nvSpPr>
        <p:spPr>
          <a:xfrm>
            <a:off x="4728460" y="7838641"/>
            <a:ext cx="2555240" cy="685800"/>
          </a:xfrm>
          <a:prstGeom prst="rect">
            <a:avLst/>
          </a:prstGeom>
          <a:solidFill>
            <a:srgbClr val="5A7D59"/>
          </a:solidFill>
          <a:ln>
            <a:solidFill>
              <a:srgbClr val="5A7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View(</a:t>
            </a:r>
            <a:r>
              <a:rPr lang="en-US" altLang="ko-KR" sz="2400" dirty="0" err="1">
                <a:solidFill>
                  <a:schemeClr val="bg1"/>
                </a:solidFill>
              </a:rPr>
              <a:t>jsp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5C7EC4E-2C43-4411-BB01-F1791C7B99AF}"/>
              </a:ext>
            </a:extLst>
          </p:cNvPr>
          <p:cNvSpPr/>
          <p:nvPr/>
        </p:nvSpPr>
        <p:spPr>
          <a:xfrm>
            <a:off x="1734352" y="5236844"/>
            <a:ext cx="2555240" cy="685800"/>
          </a:xfrm>
          <a:prstGeom prst="rect">
            <a:avLst/>
          </a:prstGeom>
          <a:solidFill>
            <a:srgbClr val="5A7D59"/>
          </a:solidFill>
          <a:ln>
            <a:solidFill>
              <a:srgbClr val="5A7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Client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FA3E484-BD70-4FBD-95FE-3A550E868326}"/>
              </a:ext>
            </a:extLst>
          </p:cNvPr>
          <p:cNvSpPr/>
          <p:nvPr/>
        </p:nvSpPr>
        <p:spPr>
          <a:xfrm>
            <a:off x="4692900" y="2603818"/>
            <a:ext cx="2555240" cy="685800"/>
          </a:xfrm>
          <a:prstGeom prst="rect">
            <a:avLst/>
          </a:prstGeom>
          <a:solidFill>
            <a:srgbClr val="5A7D59"/>
          </a:solidFill>
          <a:ln>
            <a:solidFill>
              <a:srgbClr val="5A7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HandlerMapping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411CB14-D1FE-4AA3-9C8B-A5C24EFD62C2}"/>
              </a:ext>
            </a:extLst>
          </p:cNvPr>
          <p:cNvCxnSpPr>
            <a:cxnSpLocks/>
            <a:stCxn id="16" idx="0"/>
            <a:endCxn id="23" idx="2"/>
          </p:cNvCxnSpPr>
          <p:nvPr/>
        </p:nvCxnSpPr>
        <p:spPr>
          <a:xfrm flipH="1" flipV="1">
            <a:off x="5970520" y="3289618"/>
            <a:ext cx="2931160" cy="200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625B4F56-2F12-482F-A451-B5BDBC37C0DB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4289592" y="5579744"/>
            <a:ext cx="3334468" cy="5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538499D-3716-4FF7-8B4F-0E9BE096453F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6006080" y="5981700"/>
            <a:ext cx="2895600" cy="18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2" name="직선 화살표 연결선 991">
            <a:extLst>
              <a:ext uri="{FF2B5EF4-FFF2-40B4-BE49-F238E27FC236}">
                <a16:creationId xmlns:a16="http://schemas.microsoft.com/office/drawing/2014/main" xmlns="" id="{820AD712-39BE-40BE-97E3-E0BC21E6F30E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8901680" y="5981700"/>
            <a:ext cx="2933700" cy="17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4" name="직선 화살표 연결선 993">
            <a:extLst>
              <a:ext uri="{FF2B5EF4-FFF2-40B4-BE49-F238E27FC236}">
                <a16:creationId xmlns:a16="http://schemas.microsoft.com/office/drawing/2014/main" xmlns="" id="{F26B876E-DBB4-4969-8A95-63DDE569F1A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0179300" y="5634038"/>
            <a:ext cx="2926980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8" name="직선 화살표 연결선 997">
            <a:extLst>
              <a:ext uri="{FF2B5EF4-FFF2-40B4-BE49-F238E27FC236}">
                <a16:creationId xmlns:a16="http://schemas.microsoft.com/office/drawing/2014/main" xmlns="" id="{DBC29ABC-A312-453C-8126-C42F6B2BE3D7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8901680" y="3289618"/>
            <a:ext cx="2933700" cy="200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0" name="TextBox 1009">
            <a:extLst>
              <a:ext uri="{FF2B5EF4-FFF2-40B4-BE49-F238E27FC236}">
                <a16:creationId xmlns:a16="http://schemas.microsoft.com/office/drawing/2014/main" xmlns="" id="{E4F26394-5EA3-4373-AFFD-AA2304811704}"/>
              </a:ext>
            </a:extLst>
          </p:cNvPr>
          <p:cNvSpPr txBox="1"/>
          <p:nvPr/>
        </p:nvSpPr>
        <p:spPr>
          <a:xfrm>
            <a:off x="10985916" y="5737978"/>
            <a:ext cx="169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ModelAndView</a:t>
            </a:r>
            <a:endParaRPr lang="ko-KR" altLang="en-US" dirty="0"/>
          </a:p>
        </p:txBody>
      </p:sp>
      <p:pic>
        <p:nvPicPr>
          <p:cNvPr id="51" name="Object 3">
            <a:extLst>
              <a:ext uri="{FF2B5EF4-FFF2-40B4-BE49-F238E27FC236}">
                <a16:creationId xmlns:a16="http://schemas.microsoft.com/office/drawing/2014/main" xmlns="" id="{74CCD6A4-D080-40F0-8D9C-45E48D7AF2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400" y="190500"/>
            <a:ext cx="2653800" cy="6399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BB6FF09-BDB6-4FFF-AD19-2DC9BBA610B1}"/>
              </a:ext>
            </a:extLst>
          </p:cNvPr>
          <p:cNvCxnSpPr>
            <a:cxnSpLocks/>
          </p:cNvCxnSpPr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C16F2A-C55F-478D-BE21-853495D83F5A}"/>
              </a:ext>
            </a:extLst>
          </p:cNvPr>
          <p:cNvSpPr txBox="1"/>
          <p:nvPr/>
        </p:nvSpPr>
        <p:spPr>
          <a:xfrm>
            <a:off x="190896" y="97155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xmlns="" id="{905AC516-96B3-4115-8767-56618CF69C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7626"/>
            <a:ext cx="4143900" cy="6399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786908-0838-4F81-A46D-1E5DCAAA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05" y="1893092"/>
            <a:ext cx="15845190" cy="65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06</a:t>
            </a:r>
          </a:p>
        </p:txBody>
      </p:sp>
      <p:pic>
        <p:nvPicPr>
          <p:cNvPr id="6" name="Object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7626"/>
            <a:ext cx="4143900" cy="639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8532" y="1725857"/>
            <a:ext cx="14190935" cy="6835286"/>
          </a:xfrm>
          <a:prstGeom prst="rect">
            <a:avLst/>
          </a:prstGeom>
        </p:spPr>
      </p:pic>
      <p:pic>
        <p:nvPicPr>
          <p:cNvPr id="24" name="Object 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2656" y="1403168"/>
            <a:ext cx="2990305" cy="479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07</a:t>
            </a:r>
          </a:p>
        </p:txBody>
      </p:sp>
      <p:pic>
        <p:nvPicPr>
          <p:cNvPr id="6" name="Object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7626"/>
            <a:ext cx="4143900" cy="639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38522" y="1837465"/>
            <a:ext cx="13210956" cy="6612069"/>
          </a:xfrm>
          <a:prstGeom prst="rect">
            <a:avLst/>
          </a:prstGeom>
        </p:spPr>
      </p:pic>
      <p:pic>
        <p:nvPicPr>
          <p:cNvPr id="7" name="Object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6308" y="1403168"/>
            <a:ext cx="3404428" cy="479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08</a:t>
            </a:r>
          </a:p>
        </p:txBody>
      </p:sp>
      <p:pic>
        <p:nvPicPr>
          <p:cNvPr id="6" name="Object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7626"/>
            <a:ext cx="4143900" cy="639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8329" y="1964515"/>
            <a:ext cx="13411342" cy="6357970"/>
          </a:xfrm>
          <a:prstGeom prst="rect">
            <a:avLst/>
          </a:prstGeom>
        </p:spPr>
      </p:pic>
      <p:pic>
        <p:nvPicPr>
          <p:cNvPr id="7" name="Object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800" y="1403168"/>
            <a:ext cx="3103902" cy="479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457200" y="768966"/>
            <a:ext cx="17297400" cy="42862"/>
          </a:xfrm>
          <a:prstGeom prst="line">
            <a:avLst/>
          </a:prstGeom>
          <a:ln>
            <a:solidFill>
              <a:srgbClr val="5A7D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896" y="9715500"/>
            <a:ext cx="367269" cy="26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09</a:t>
            </a:r>
          </a:p>
        </p:txBody>
      </p:sp>
      <p:pic>
        <p:nvPicPr>
          <p:cNvPr id="6" name="Object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7626"/>
            <a:ext cx="4143900" cy="6399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8412" y="2011328"/>
            <a:ext cx="13431175" cy="6264343"/>
          </a:xfrm>
          <a:prstGeom prst="rect">
            <a:avLst/>
          </a:prstGeom>
        </p:spPr>
      </p:pic>
      <p:pic>
        <p:nvPicPr>
          <p:cNvPr id="8" name="Object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0600" y="1403168"/>
            <a:ext cx="3290831" cy="479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사용자 지정</PresentationFormat>
  <Paragraphs>32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aiacademy</cp:lastModifiedBy>
  <cp:revision>25</cp:revision>
  <dcterms:created xsi:type="dcterms:W3CDTF">2021-05-01T11:38:27Z</dcterms:created>
  <dcterms:modified xsi:type="dcterms:W3CDTF">2021-07-01T02:18:07Z</dcterms:modified>
  <cp:version/>
</cp:coreProperties>
</file>