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2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9334" y="1931582"/>
            <a:ext cx="7868500" cy="160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6600" b="1">
                <a:solidFill>
                  <a:prstClr val="white"/>
                </a:solidFill>
              </a:rPr>
              <a:t>게시판 </a:t>
            </a:r>
            <a:r>
              <a:rPr lang="en-US" altLang="ko-KR" sz="6600" b="1">
                <a:solidFill>
                  <a:prstClr val="white"/>
                </a:solidFill>
              </a:rPr>
              <a:t>Restful </a:t>
            </a:r>
            <a:r>
              <a:rPr lang="ko-KR" altLang="en-US" sz="6600" b="1">
                <a:solidFill>
                  <a:prstClr val="white"/>
                </a:solidFill>
              </a:rPr>
              <a:t>설계</a:t>
            </a: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133348" y="1511738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6195" y="342831"/>
            <a:ext cx="3845573" cy="81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i="1">
                <a:solidFill>
                  <a:prstClr val="white"/>
                </a:solidFill>
              </a:rPr>
              <a:t>설계</a:t>
            </a:r>
            <a:endParaRPr lang="ko-KR" altLang="en-US" sz="3200" b="1" i="1">
              <a:solidFill>
                <a:prstClr val="white"/>
              </a:solidFill>
            </a:endParaRPr>
          </a:p>
        </p:txBody>
      </p:sp>
      <p:graphicFrame>
        <p:nvGraphicFramePr>
          <p:cNvPr id="58" name=""/>
          <p:cNvGraphicFramePr>
            <a:graphicFrameLocks noGrp="1"/>
          </p:cNvGraphicFramePr>
          <p:nvPr/>
        </p:nvGraphicFramePr>
        <p:xfrm>
          <a:off x="1555750" y="1780405"/>
          <a:ext cx="9946410" cy="322883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89282"/>
                <a:gridCol w="1989282"/>
                <a:gridCol w="2519651"/>
                <a:gridCol w="1458913"/>
                <a:gridCol w="1989282"/>
              </a:tblGrid>
              <a:tr h="6457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메서드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URI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57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 목록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/restful/board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57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 글쓰기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POST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57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 상세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GET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/restful/board/{id}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57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</ep:Words>
  <ep:PresentationFormat>와이드스크린</ep:PresentationFormat>
  <ep:Paragraphs>45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1_Office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2021-06-15T13:24:35.392</dcterms:modified>
  <cp:revision>52</cp:revision>
  <dc:title>PowerPoint 프레젠테이션</dc:title>
  <cp:version>1000.0000.01</cp:version>
</cp:coreProperties>
</file>