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5" autoAdjust="0"/>
    <p:restoredTop sz="48042" autoAdjust="0"/>
  </p:normalViewPr>
  <p:slideViewPr>
    <p:cSldViewPr snapToGrid="0">
      <p:cViewPr varScale="1">
        <p:scale>
          <a:sx n="34" d="100"/>
          <a:sy n="34" d="100"/>
        </p:scale>
        <p:origin x="979" y="43"/>
      </p:cViewPr>
      <p:guideLst/>
    </p:cSldViewPr>
  </p:slideViewPr>
  <p:outlineViewPr>
    <p:cViewPr>
      <p:scale>
        <a:sx n="33" d="100"/>
        <a:sy n="33" d="100"/>
      </p:scale>
      <p:origin x="0" y="-5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15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E16A-E653-4B10-8BE5-9B30693A65C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EF69F-0C85-4A84-97E7-1595C3BA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3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set of tests that you can use to exercise a web site under load</a:t>
            </a:r>
          </a:p>
          <a:p>
            <a:r>
              <a:rPr lang="en-US" baseline="0" dirty="0" smtClean="0"/>
              <a:t>Verify that a website can handle traffic increases as site becomes more popular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should verify that the scalability of your app</a:t>
            </a:r>
          </a:p>
          <a:p>
            <a:r>
              <a:rPr lang="en-US" baseline="0" dirty="0" smtClean="0"/>
              <a:t>Verify performance of your site while the load is applied</a:t>
            </a:r>
          </a:p>
          <a:p>
            <a:r>
              <a:rPr lang="en-US" baseline="0" dirty="0" smtClean="0"/>
              <a:t>Monitor resources (servers, databases, file systems, etc.) while tests are run</a:t>
            </a:r>
          </a:p>
          <a:p>
            <a:r>
              <a:rPr lang="en-US" baseline="0" dirty="0" smtClean="0"/>
              <a:t>Gather metrics at various load levels to understand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the </a:t>
            </a:r>
            <a:r>
              <a:rPr lang="en-US" dirty="0" err="1" smtClean="0"/>
              <a:t>MyLoadTestPlugin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err="1" smtClean="0"/>
              <a:t>CreatePostUsingPlugin.loadtest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install which contains both Agent and Controller bits</a:t>
            </a:r>
          </a:p>
          <a:p>
            <a:r>
              <a:rPr lang="en-US" baseline="0" dirty="0" smtClean="0"/>
              <a:t>Configure the </a:t>
            </a:r>
            <a:r>
              <a:rPr lang="en-US" baseline="0" dirty="0" err="1" smtClean="0"/>
              <a:t>TestController</a:t>
            </a:r>
            <a:endParaRPr lang="en-US" baseline="0" dirty="0" smtClean="0"/>
          </a:p>
          <a:p>
            <a:r>
              <a:rPr lang="en-US" baseline="0" dirty="0" smtClean="0"/>
              <a:t>Register individual </a:t>
            </a:r>
            <a:r>
              <a:rPr lang="en-US" baseline="0" dirty="0" err="1" smtClean="0"/>
              <a:t>TestAgents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TestController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have VS Online signed</a:t>
            </a:r>
            <a:r>
              <a:rPr lang="en-US" baseline="0" dirty="0" smtClean="0"/>
              <a:t> in</a:t>
            </a:r>
          </a:p>
          <a:p>
            <a:r>
              <a:rPr lang="en-US" baseline="0" dirty="0" smtClean="0"/>
              <a:t>Set as active the </a:t>
            </a:r>
            <a:r>
              <a:rPr lang="en-US" baseline="0" dirty="0" err="1" smtClean="0"/>
              <a:t>Cloud.testsettings</a:t>
            </a:r>
            <a:endParaRPr lang="en-US" baseline="0" dirty="0" smtClean="0"/>
          </a:p>
          <a:p>
            <a:r>
              <a:rPr lang="en-US" baseline="0" dirty="0" smtClean="0"/>
              <a:t>Use the </a:t>
            </a:r>
            <a:r>
              <a:rPr lang="en-US" baseline="0" smtClean="0"/>
              <a:t>CloudTestSkylineBlog.loadtest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New Project</a:t>
            </a:r>
          </a:p>
          <a:p>
            <a:r>
              <a:rPr lang="en-US" baseline="0" dirty="0" smtClean="0"/>
              <a:t>Login to </a:t>
            </a:r>
            <a:r>
              <a:rPr lang="en-US" baseline="0" dirty="0" err="1" smtClean="0"/>
              <a:t>LoadTestWebApp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steve</a:t>
            </a:r>
            <a:r>
              <a:rPr lang="en-US" baseline="0" dirty="0" smtClean="0"/>
              <a:t>/password)</a:t>
            </a:r>
          </a:p>
          <a:p>
            <a:r>
              <a:rPr lang="en-US" baseline="0" dirty="0" smtClean="0"/>
              <a:t>‘Posts’ ‘Create New’ ‘Logout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WebTest</a:t>
            </a:r>
            <a:r>
              <a:rPr lang="en-US" baseline="0" dirty="0" smtClean="0"/>
              <a:t> requests for GET and POST</a:t>
            </a:r>
          </a:p>
          <a:p>
            <a:r>
              <a:rPr lang="en-US" baseline="0" dirty="0" smtClean="0"/>
              <a:t>Show how to Run and how to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Time is the human</a:t>
            </a:r>
            <a:r>
              <a:rPr lang="en-US" baseline="0" dirty="0" smtClean="0"/>
              <a:t> time spent on a page “thinking”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Constant Load is exact number of users for entire test</a:t>
            </a:r>
          </a:p>
          <a:p>
            <a:r>
              <a:rPr lang="en-US" baseline="0" dirty="0" smtClean="0"/>
              <a:t>Step load increases over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Mixes are different ways that control how many of each </a:t>
            </a:r>
            <a:r>
              <a:rPr lang="en-US" baseline="0" dirty="0" err="1" smtClean="0"/>
              <a:t>webtest</a:t>
            </a:r>
            <a:r>
              <a:rPr lang="en-US" baseline="0" dirty="0" smtClean="0"/>
              <a:t> is executed</a:t>
            </a:r>
          </a:p>
          <a:p>
            <a:r>
              <a:rPr lang="en-US" baseline="0" dirty="0" smtClean="0"/>
              <a:t>Scenario for feature with web pages List, View, and Edit</a:t>
            </a:r>
          </a:p>
          <a:p>
            <a:r>
              <a:rPr lang="en-US" baseline="0" dirty="0" smtClean="0"/>
              <a:t>     Create separate </a:t>
            </a:r>
            <a:r>
              <a:rPr lang="en-US" baseline="0" dirty="0" err="1" smtClean="0"/>
              <a:t>WebTest</a:t>
            </a:r>
            <a:r>
              <a:rPr lang="en-US" baseline="0" dirty="0" smtClean="0"/>
              <a:t> for each page and get those working</a:t>
            </a:r>
          </a:p>
          <a:p>
            <a:r>
              <a:rPr lang="en-US" baseline="0" dirty="0" smtClean="0"/>
              <a:t>     Test Mix contains 3 </a:t>
            </a:r>
            <a:r>
              <a:rPr lang="en-US" baseline="0" dirty="0" err="1" smtClean="0"/>
              <a:t>webtests</a:t>
            </a:r>
            <a:endParaRPr lang="en-US" baseline="0" dirty="0" smtClean="0"/>
          </a:p>
          <a:p>
            <a:r>
              <a:rPr lang="en-US" baseline="0" dirty="0" smtClean="0"/>
              <a:t>      Now need to decide how often to run these pages, that is the Test Mix Model</a:t>
            </a:r>
          </a:p>
          <a:p>
            <a:r>
              <a:rPr lang="en-US" baseline="0" dirty="0" smtClean="0"/>
              <a:t>      List page – 75%</a:t>
            </a:r>
          </a:p>
          <a:p>
            <a:r>
              <a:rPr lang="en-US" baseline="0" dirty="0" smtClean="0"/>
              <a:t>      View page – 20%</a:t>
            </a:r>
          </a:p>
          <a:p>
            <a:r>
              <a:rPr lang="en-US" baseline="0" dirty="0" smtClean="0"/>
              <a:t>      Edit page – 5%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through creating a Load Test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presentation mode (   @tasks </a:t>
            </a:r>
            <a:r>
              <a:rPr lang="en-US" baseline="0" dirty="0" err="1" smtClean="0"/>
              <a:t>presentoff</a:t>
            </a:r>
            <a:r>
              <a:rPr lang="en-US" baseline="0" dirty="0" smtClean="0"/>
              <a:t>    )</a:t>
            </a:r>
          </a:p>
          <a:p>
            <a:r>
              <a:rPr lang="en-US" baseline="0" dirty="0" smtClean="0"/>
              <a:t>Run the </a:t>
            </a:r>
            <a:r>
              <a:rPr lang="en-US" baseline="0" dirty="0" err="1" smtClean="0"/>
              <a:t>CreateBasicPost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loadTest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copy of </a:t>
            </a:r>
            <a:r>
              <a:rPr lang="en-US" dirty="0" err="1" smtClean="0"/>
              <a:t>Login.webtest</a:t>
            </a:r>
            <a:endParaRPr lang="en-US" dirty="0" smtClean="0"/>
          </a:p>
          <a:p>
            <a:r>
              <a:rPr lang="en-US" dirty="0" smtClean="0"/>
              <a:t>Click</a:t>
            </a:r>
            <a:r>
              <a:rPr lang="en-US" baseline="0" dirty="0" smtClean="0"/>
              <a:t> Add </a:t>
            </a:r>
            <a:r>
              <a:rPr lang="en-US" baseline="0" dirty="0" err="1" smtClean="0"/>
              <a:t>Datasource</a:t>
            </a:r>
            <a:r>
              <a:rPr lang="en-US" baseline="0" dirty="0" smtClean="0"/>
              <a:t> icon in </a:t>
            </a:r>
            <a:r>
              <a:rPr lang="en-US" baseline="0" dirty="0" err="1" smtClean="0"/>
              <a:t>webtest</a:t>
            </a:r>
            <a:endParaRPr lang="en-US" baseline="0" dirty="0" smtClean="0"/>
          </a:p>
          <a:p>
            <a:r>
              <a:rPr lang="en-US" baseline="0" dirty="0" smtClean="0"/>
              <a:t>Select XML and Navigate to User.xml file</a:t>
            </a:r>
          </a:p>
          <a:p>
            <a:r>
              <a:rPr lang="en-US" baseline="0" dirty="0" smtClean="0"/>
              <a:t>Open Form Parameter for second Login request</a:t>
            </a:r>
          </a:p>
          <a:p>
            <a:r>
              <a:rPr lang="en-US" baseline="0" dirty="0" smtClean="0"/>
              <a:t>select value and pick </a:t>
            </a:r>
            <a:r>
              <a:rPr lang="en-US" baseline="0" dirty="0" err="1" smtClean="0"/>
              <a:t>datasource</a:t>
            </a:r>
            <a:r>
              <a:rPr lang="en-US" baseline="0" dirty="0" smtClean="0"/>
              <a:t> entry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Set as active the </a:t>
            </a:r>
            <a:r>
              <a:rPr lang="en-US" baseline="0" dirty="0" err="1" smtClean="0"/>
              <a:t>LocalPerRow</a:t>
            </a:r>
            <a:r>
              <a:rPr lang="en-US" baseline="0" dirty="0" smtClean="0"/>
              <a:t> test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demo, delete all but</a:t>
            </a:r>
            <a:r>
              <a:rPr lang="en-US" baseline="0" dirty="0" smtClean="0"/>
              <a:t> 3 posts from DB</a:t>
            </a:r>
          </a:p>
          <a:p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err="1" smtClean="0"/>
              <a:t>EditPostWithPlugin</a:t>
            </a:r>
            <a:endParaRPr lang="en-US" dirty="0" smtClean="0"/>
          </a:p>
          <a:p>
            <a:r>
              <a:rPr lang="en-US" dirty="0" smtClean="0"/>
              <a:t>Right-click the</a:t>
            </a:r>
            <a:r>
              <a:rPr lang="en-US" baseline="0" dirty="0" smtClean="0"/>
              <a:t> first request and choose “Add Extraction Rule…”, just to</a:t>
            </a:r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how first Post request extracts the </a:t>
            </a:r>
            <a:r>
              <a:rPr lang="en-US" baseline="0" dirty="0" err="1" smtClean="0"/>
              <a:t>PostId</a:t>
            </a:r>
            <a:r>
              <a:rPr lang="en-US" baseline="0" dirty="0" smtClean="0"/>
              <a:t> parameter</a:t>
            </a:r>
          </a:p>
          <a:p>
            <a:r>
              <a:rPr lang="en-US" baseline="0" dirty="0" smtClean="0"/>
              <a:t>Show how the second request makes reference to </a:t>
            </a:r>
            <a:r>
              <a:rPr lang="en-US" baseline="0" dirty="0" err="1" smtClean="0"/>
              <a:t>PostId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other 2 edit sequences extract and edit the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EditPostWithPlugin</a:t>
            </a:r>
            <a:r>
              <a:rPr lang="en-US" dirty="0" smtClean="0"/>
              <a:t> and explain how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BlogPostDataPlugin</a:t>
            </a:r>
            <a:r>
              <a:rPr lang="en-US" baseline="0" dirty="0" smtClean="0"/>
              <a:t> works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how to add it to a web test via toolbar on Web Test</a:t>
            </a:r>
          </a:p>
          <a:p>
            <a:r>
              <a:rPr lang="en-US" baseline="0" dirty="0" smtClean="0"/>
              <a:t>Show the two parameters (Content Parameter and Title Parameter)</a:t>
            </a:r>
          </a:p>
          <a:p>
            <a:r>
              <a:rPr lang="en-US" baseline="0" dirty="0" smtClean="0"/>
              <a:t>Show how they are referenced in POST request for title/content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EF69F-0C85-4A84-97E7-1595C3BA7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9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85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7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4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82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3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3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5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7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loadtf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93551.aspx" TargetMode="External"/><Relationship Id="rId2" Type="http://schemas.openxmlformats.org/officeDocument/2006/relationships/hyperlink" Target="http://msdn.microsoft.com/en-us/library/ms18240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33470/LoadTestingWebApp" TargetMode="External"/><Relationship Id="rId5" Type="http://schemas.openxmlformats.org/officeDocument/2006/relationships/hyperlink" Target="mailto:snelson@skylinetechnologies.com" TargetMode="External"/><Relationship Id="rId4" Type="http://schemas.openxmlformats.org/officeDocument/2006/relationships/hyperlink" Target="http://aka.ms/loadtf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31520"/>
            <a:ext cx="8825658" cy="3200041"/>
          </a:xfrm>
        </p:spPr>
        <p:txBody>
          <a:bodyPr/>
          <a:lstStyle/>
          <a:p>
            <a:r>
              <a:rPr lang="en-US" dirty="0" smtClean="0"/>
              <a:t>Load Testing with Visual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66260"/>
            <a:ext cx="8825658" cy="18059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Steve Nelson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Skyline Technologies Inc.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NEWDUG </a:t>
            </a:r>
            <a:r>
              <a:rPr lang="en-US" dirty="0" err="1" smtClean="0">
                <a:solidFill>
                  <a:schemeClr val="tx1"/>
                </a:solidFill>
              </a:rPr>
              <a:t>CodeCamp</a:t>
            </a:r>
            <a:r>
              <a:rPr lang="en-US" dirty="0" smtClean="0">
                <a:solidFill>
                  <a:schemeClr val="tx1"/>
                </a:solidFill>
              </a:rPr>
              <a:t>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Twitter: @n33470 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Extraction rules pull from response and put into parameters that web test can reference</a:t>
            </a:r>
          </a:p>
          <a:p>
            <a:r>
              <a:rPr lang="en-US" dirty="0" smtClean="0"/>
              <a:t>How to add to a web test request</a:t>
            </a:r>
          </a:p>
          <a:p>
            <a:pPr lvl="1"/>
            <a:r>
              <a:rPr lang="en-US" dirty="0"/>
              <a:t>Context-menu on request to Add Extraction Rule</a:t>
            </a:r>
          </a:p>
          <a:p>
            <a:pPr lvl="1"/>
            <a:r>
              <a:rPr lang="en-US" dirty="0"/>
              <a:t>From actual Web Test output, select text in response, </a:t>
            </a:r>
            <a:r>
              <a:rPr lang="en-US" dirty="0" smtClean="0"/>
              <a:t>right-click</a:t>
            </a:r>
          </a:p>
          <a:p>
            <a:r>
              <a:rPr lang="en-US" dirty="0" smtClean="0"/>
              <a:t>Reference context parameter in request</a:t>
            </a:r>
          </a:p>
          <a:p>
            <a:pPr lvl="1"/>
            <a:r>
              <a:rPr lang="en-US" dirty="0" smtClean="0"/>
              <a:t>Format </a:t>
            </a:r>
            <a:r>
              <a:rPr lang="en-US" dirty="0"/>
              <a:t>:</a:t>
            </a:r>
            <a:r>
              <a:rPr lang="en-US" dirty="0" smtClean="0"/>
              <a:t> {{parameter}}</a:t>
            </a:r>
          </a:p>
          <a:p>
            <a:pPr lvl="1"/>
            <a:r>
              <a:rPr lang="en-US" dirty="0" smtClean="0"/>
              <a:t>Sample:  http://somesite/somepage/{{parameter}}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WebTestPlugin</a:t>
            </a:r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Microsoft.VisualStudio.TestTools.WebTesting</a:t>
            </a:r>
            <a:endParaRPr lang="en-US" dirty="0" smtClean="0"/>
          </a:p>
          <a:p>
            <a:r>
              <a:rPr lang="en-US" dirty="0" smtClean="0"/>
              <a:t>Allows you to programmatically add Context Parameters</a:t>
            </a:r>
          </a:p>
          <a:p>
            <a:r>
              <a:rPr lang="en-US" dirty="0" smtClean="0"/>
              <a:t>Can create parameters at various stage of execution</a:t>
            </a:r>
          </a:p>
          <a:p>
            <a:pPr lvl="1"/>
            <a:r>
              <a:rPr lang="en-US" dirty="0" smtClean="0"/>
              <a:t>Start, or end, of the web test</a:t>
            </a:r>
          </a:p>
          <a:p>
            <a:pPr lvl="1"/>
            <a:r>
              <a:rPr lang="en-US" dirty="0" smtClean="0"/>
              <a:t>Before, or after, a web request is executed</a:t>
            </a:r>
          </a:p>
          <a:p>
            <a:pPr lvl="1"/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ILoadTestPlugin</a:t>
            </a:r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Microsoft.VisualStudio.TestTools.LoadTesting</a:t>
            </a:r>
            <a:endParaRPr lang="en-US" dirty="0"/>
          </a:p>
          <a:p>
            <a:r>
              <a:rPr lang="en-US" dirty="0" smtClean="0"/>
              <a:t>Allows the Load Test to be extended at various stages via events</a:t>
            </a:r>
          </a:p>
          <a:p>
            <a:r>
              <a:rPr lang="en-US" dirty="0" smtClean="0"/>
              <a:t>Events fire in </a:t>
            </a:r>
            <a:r>
              <a:rPr lang="en-US" dirty="0" err="1" smtClean="0"/>
              <a:t>LoadTest</a:t>
            </a:r>
            <a:r>
              <a:rPr lang="en-US" dirty="0" smtClean="0"/>
              <a:t> at:</a:t>
            </a:r>
          </a:p>
          <a:p>
            <a:pPr lvl="1"/>
            <a:r>
              <a:rPr lang="en-US" dirty="0" err="1" smtClean="0"/>
              <a:t>LoadTestStarting</a:t>
            </a:r>
            <a:r>
              <a:rPr lang="en-US" dirty="0" smtClean="0"/>
              <a:t>, </a:t>
            </a:r>
            <a:r>
              <a:rPr lang="en-US" dirty="0" err="1" smtClean="0"/>
              <a:t>LoadTestFinished</a:t>
            </a:r>
            <a:endParaRPr lang="en-US" dirty="0" smtClean="0"/>
          </a:p>
          <a:p>
            <a:pPr lvl="1"/>
            <a:r>
              <a:rPr lang="en-US" dirty="0" err="1" smtClean="0"/>
              <a:t>TestStarting</a:t>
            </a:r>
            <a:r>
              <a:rPr lang="en-US" dirty="0" smtClean="0"/>
              <a:t>, </a:t>
            </a:r>
            <a:r>
              <a:rPr lang="en-US" dirty="0" err="1" smtClean="0"/>
              <a:t>TestFinished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Controller</a:t>
            </a:r>
          </a:p>
          <a:p>
            <a:pPr lvl="1"/>
            <a:r>
              <a:rPr lang="en-US" dirty="0" smtClean="0"/>
              <a:t>Controller coordinates execution of the load test</a:t>
            </a:r>
          </a:p>
          <a:p>
            <a:pPr lvl="1"/>
            <a:r>
              <a:rPr lang="en-US" dirty="0" smtClean="0"/>
              <a:t>Collects results during execution</a:t>
            </a:r>
          </a:p>
          <a:p>
            <a:pPr lvl="1"/>
            <a:r>
              <a:rPr lang="en-US" dirty="0" smtClean="0"/>
              <a:t>Saves results to a data store</a:t>
            </a:r>
          </a:p>
          <a:p>
            <a:r>
              <a:rPr lang="en-US" dirty="0" smtClean="0"/>
              <a:t>Test Agent</a:t>
            </a:r>
          </a:p>
          <a:p>
            <a:pPr lvl="1"/>
            <a:r>
              <a:rPr lang="en-US" dirty="0" smtClean="0"/>
              <a:t>Agent is physical computer running the test</a:t>
            </a:r>
          </a:p>
          <a:p>
            <a:r>
              <a:rPr lang="en-US" dirty="0" smtClean="0"/>
              <a:t>Cloud Based Load Testing</a:t>
            </a:r>
          </a:p>
          <a:p>
            <a:pPr lvl="1"/>
            <a:r>
              <a:rPr lang="en-US" dirty="0" smtClean="0"/>
              <a:t>Requires Visual Studio 2013 Ultimate</a:t>
            </a:r>
          </a:p>
          <a:p>
            <a:pPr lvl="1"/>
            <a:r>
              <a:rPr lang="en-US" dirty="0" smtClean="0"/>
              <a:t>Controller and Agents spun up in Azure – Visual Studio Online</a:t>
            </a:r>
          </a:p>
          <a:p>
            <a:pPr lvl="1"/>
            <a:r>
              <a:rPr lang="en-US" dirty="0" smtClean="0"/>
              <a:t>15,000 free virtual user minutes per account</a:t>
            </a:r>
          </a:p>
          <a:p>
            <a:pPr lvl="1"/>
            <a:r>
              <a:rPr lang="en-US" dirty="0">
                <a:hlinkClick r:id="rId3"/>
              </a:rPr>
              <a:t>http://aka.ms/loadtfs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VS Online account</a:t>
            </a:r>
          </a:p>
          <a:p>
            <a:r>
              <a:rPr lang="en-US" dirty="0" smtClean="0"/>
              <a:t>Change Test Setting to Test Location of VS Team Foundation</a:t>
            </a:r>
          </a:p>
          <a:p>
            <a:pPr lvl="1"/>
            <a:r>
              <a:rPr lang="en-US" dirty="0" smtClean="0"/>
              <a:t>Suggest creating multiple settings files, for different needs</a:t>
            </a:r>
          </a:p>
          <a:p>
            <a:r>
              <a:rPr lang="en-US" dirty="0" smtClean="0"/>
              <a:t>Test execution is fundamentally the same, except using Azure</a:t>
            </a:r>
          </a:p>
          <a:p>
            <a:r>
              <a:rPr lang="en-US" dirty="0" smtClean="0"/>
              <a:t>Results are stored in the cloud, but downloadable</a:t>
            </a:r>
          </a:p>
          <a:p>
            <a:r>
              <a:rPr lang="en-US" dirty="0" smtClean="0"/>
              <a:t>View results using Load Test menu</a:t>
            </a:r>
          </a:p>
          <a:p>
            <a:pPr lvl="1"/>
            <a:r>
              <a:rPr lang="en-US" dirty="0" smtClean="0"/>
              <a:t>Load Test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>
                <a:hlinkClick r:id="rId2"/>
              </a:rPr>
              <a:t>http://msdn.microsoft.com/en-us/library/ms182409.aspx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Lab Setup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msdn.microsoft.com/en-us/library/dd293551.aspx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Cloud Based Load Testing: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aka.ms/loadtfs</a:t>
            </a:r>
            <a:endParaRPr lang="en-US" dirty="0" smtClean="0"/>
          </a:p>
          <a:p>
            <a:r>
              <a:rPr lang="en-US" dirty="0" smtClean="0"/>
              <a:t>My email: </a:t>
            </a:r>
            <a:r>
              <a:rPr lang="en-US" dirty="0" smtClean="0">
                <a:hlinkClick r:id="rId5"/>
              </a:rPr>
              <a:t>snelson@skylinetechnologies.com</a:t>
            </a:r>
            <a:endParaRPr lang="en-US" dirty="0" smtClean="0"/>
          </a:p>
          <a:p>
            <a:r>
              <a:rPr lang="en-US" dirty="0" smtClean="0"/>
              <a:t>My twitter handle: @n33470</a:t>
            </a:r>
          </a:p>
          <a:p>
            <a:r>
              <a:rPr lang="en-US" dirty="0" err="1" smtClean="0"/>
              <a:t>GitHub</a:t>
            </a:r>
            <a:r>
              <a:rPr lang="en-US"/>
              <a:t>: </a:t>
            </a:r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github.com/n33470/LoadTestingWebApp</a:t>
            </a:r>
            <a:r>
              <a:rPr lang="en-US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Load Testing</a:t>
            </a:r>
          </a:p>
          <a:p>
            <a:r>
              <a:rPr lang="en-US" dirty="0" smtClean="0"/>
              <a:t>Why would you use it</a:t>
            </a:r>
          </a:p>
          <a:p>
            <a:r>
              <a:rPr lang="en-US" dirty="0" smtClean="0"/>
              <a:t>What is involved</a:t>
            </a:r>
          </a:p>
          <a:p>
            <a:pPr lvl="1"/>
            <a:r>
              <a:rPr lang="en-US" dirty="0" smtClean="0"/>
              <a:t>Visual Studio Ultimate is required</a:t>
            </a:r>
          </a:p>
          <a:p>
            <a:pPr lvl="1"/>
            <a:r>
              <a:rPr lang="en-US" dirty="0" smtClean="0"/>
              <a:t>Web Tests</a:t>
            </a:r>
          </a:p>
          <a:p>
            <a:pPr lvl="1"/>
            <a:r>
              <a:rPr lang="en-US" dirty="0" smtClean="0"/>
              <a:t>Load Test that executes the web tests</a:t>
            </a:r>
          </a:p>
          <a:p>
            <a:pPr lvl="1"/>
            <a:r>
              <a:rPr lang="en-US" dirty="0" smtClean="0"/>
              <a:t>Environment to run the Load </a:t>
            </a:r>
            <a:r>
              <a:rPr lang="en-US" dirty="0"/>
              <a:t>T</a:t>
            </a:r>
            <a:r>
              <a:rPr lang="en-US" dirty="0" smtClean="0"/>
              <a:t>est</a:t>
            </a:r>
          </a:p>
          <a:p>
            <a:pPr lvl="2"/>
            <a:r>
              <a:rPr lang="en-US" dirty="0" smtClean="0"/>
              <a:t>More on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Web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 using “Web Performance and Load Test”</a:t>
            </a:r>
          </a:p>
          <a:p>
            <a:r>
              <a:rPr lang="en-US" dirty="0" smtClean="0"/>
              <a:t>Add a new item Web Performance Test</a:t>
            </a:r>
          </a:p>
          <a:p>
            <a:r>
              <a:rPr lang="en-US" dirty="0" smtClean="0"/>
              <a:t>Use the built-in Recorder to capture browser activity </a:t>
            </a:r>
          </a:p>
          <a:p>
            <a:r>
              <a:rPr lang="en-US" dirty="0" smtClean="0"/>
              <a:t>Also can use Fiddler to record Web Tests</a:t>
            </a:r>
          </a:p>
          <a:p>
            <a:pPr lvl="1"/>
            <a:r>
              <a:rPr lang="en-US" dirty="0" smtClean="0"/>
              <a:t>Using File/Export Sessions and choose Visual Studio Web Test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item Load Test</a:t>
            </a:r>
          </a:p>
          <a:p>
            <a:r>
              <a:rPr lang="en-US" dirty="0" smtClean="0"/>
              <a:t>Wizard is presented to create Load Test</a:t>
            </a:r>
          </a:p>
          <a:p>
            <a:r>
              <a:rPr lang="en-US" dirty="0" smtClean="0"/>
              <a:t>Test Scenarios – What you want to do</a:t>
            </a:r>
          </a:p>
          <a:p>
            <a:r>
              <a:rPr lang="en-US" dirty="0" smtClean="0"/>
              <a:t>Load Patterns – How you want to do it</a:t>
            </a:r>
          </a:p>
          <a:p>
            <a:r>
              <a:rPr lang="en-US" dirty="0" smtClean="0"/>
              <a:t>Counter Sets – What to record while running</a:t>
            </a:r>
          </a:p>
          <a:p>
            <a:r>
              <a:rPr lang="en-US" dirty="0" smtClean="0"/>
              <a:t>Run Settings – How the run is executed, how long, etc.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web tests to execute</a:t>
            </a:r>
          </a:p>
          <a:p>
            <a:r>
              <a:rPr lang="en-US" dirty="0" smtClean="0"/>
              <a:t>Many web tests can be included in Test Mix for a scenario</a:t>
            </a:r>
          </a:p>
          <a:p>
            <a:r>
              <a:rPr lang="en-US" dirty="0" smtClean="0"/>
              <a:t>Also possible to run </a:t>
            </a:r>
            <a:r>
              <a:rPr lang="en-US" dirty="0" err="1" smtClean="0"/>
              <a:t>UnitTests</a:t>
            </a:r>
            <a:r>
              <a:rPr lang="en-US" dirty="0" smtClean="0"/>
              <a:t>, if necessary</a:t>
            </a:r>
          </a:p>
          <a:p>
            <a:r>
              <a:rPr lang="en-US" dirty="0" smtClean="0"/>
              <a:t>Can add a specific web test that can run before any other tests</a:t>
            </a:r>
          </a:p>
          <a:p>
            <a:pPr lvl="1"/>
            <a:r>
              <a:rPr lang="en-US" dirty="0" smtClean="0"/>
              <a:t>Think….Login to a website</a:t>
            </a:r>
          </a:p>
          <a:p>
            <a:pPr lvl="1"/>
            <a:r>
              <a:rPr lang="en-US" dirty="0" smtClean="0"/>
              <a:t>Maybe other pre-conditions to using your site</a:t>
            </a:r>
          </a:p>
          <a:p>
            <a:pPr lvl="1"/>
            <a:r>
              <a:rPr lang="en-US" dirty="0" smtClean="0"/>
              <a:t>Also can configure a web test to run after all tests for a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Time</a:t>
            </a:r>
          </a:p>
          <a:p>
            <a:r>
              <a:rPr lang="en-US" dirty="0" smtClean="0"/>
              <a:t>User Load Patterns	</a:t>
            </a:r>
          </a:p>
          <a:p>
            <a:pPr lvl="1"/>
            <a:r>
              <a:rPr lang="en-US" dirty="0" smtClean="0"/>
              <a:t>Constant Load - exact same user load for entire test</a:t>
            </a:r>
          </a:p>
          <a:p>
            <a:pPr lvl="1"/>
            <a:r>
              <a:rPr lang="en-US" dirty="0" smtClean="0"/>
              <a:t>Step Load (e.g. start with 100, every minute add 200, to a max 1000)</a:t>
            </a:r>
          </a:p>
          <a:p>
            <a:r>
              <a:rPr lang="en-US" dirty="0" smtClean="0"/>
              <a:t>Test Mix Models</a:t>
            </a:r>
          </a:p>
          <a:p>
            <a:pPr lvl="1"/>
            <a:r>
              <a:rPr lang="en-US" dirty="0" smtClean="0"/>
              <a:t>Based on percentages of all tests (Test A - 75%, Test B - 25%)</a:t>
            </a:r>
          </a:p>
          <a:p>
            <a:pPr lvl="1"/>
            <a:r>
              <a:rPr lang="en-US" dirty="0" smtClean="0"/>
              <a:t>Based on percentages of users</a:t>
            </a:r>
          </a:p>
          <a:p>
            <a:pPr lvl="1"/>
            <a:r>
              <a:rPr lang="en-US" dirty="0" smtClean="0"/>
              <a:t>User pace – Test is run specific times per hour</a:t>
            </a:r>
          </a:p>
          <a:p>
            <a:pPr lvl="1"/>
            <a:r>
              <a:rPr lang="en-US" dirty="0" smtClean="0"/>
              <a:t>Sequential order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3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mix</a:t>
            </a:r>
          </a:p>
          <a:p>
            <a:pPr lvl="1"/>
            <a:r>
              <a:rPr lang="en-US" dirty="0" smtClean="0"/>
              <a:t>Can model distribution across different networks (LAN, 3G, Dial Up, etc.)</a:t>
            </a:r>
          </a:p>
          <a:p>
            <a:r>
              <a:rPr lang="en-US" dirty="0" smtClean="0"/>
              <a:t>Browser mix</a:t>
            </a:r>
          </a:p>
          <a:p>
            <a:pPr lvl="1"/>
            <a:r>
              <a:rPr lang="en-US" dirty="0" smtClean="0"/>
              <a:t>Can model distribution across </a:t>
            </a:r>
            <a:r>
              <a:rPr lang="en-US" smtClean="0"/>
              <a:t>different browsers</a:t>
            </a:r>
          </a:p>
          <a:p>
            <a:pPr lvl="1"/>
            <a:r>
              <a:rPr lang="en-US" smtClean="0"/>
              <a:t>IE </a:t>
            </a:r>
            <a:r>
              <a:rPr lang="en-US" dirty="0" smtClean="0"/>
              <a:t>versions, Chrome, Firefox, and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 Sets – collect from various computers</a:t>
            </a:r>
          </a:p>
          <a:p>
            <a:r>
              <a:rPr lang="en-US" dirty="0" smtClean="0"/>
              <a:t>How long to run the Load Test</a:t>
            </a:r>
          </a:p>
          <a:p>
            <a:pPr lvl="1"/>
            <a:r>
              <a:rPr lang="en-US" dirty="0" smtClean="0"/>
              <a:t>Fixed Duration – How many minutes to run</a:t>
            </a:r>
          </a:p>
          <a:p>
            <a:pPr lvl="1"/>
            <a:r>
              <a:rPr lang="en-US" dirty="0" smtClean="0"/>
              <a:t>Test Iterations – Fixed and exact number of times to run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DEMO</a:t>
            </a:r>
          </a:p>
          <a:p>
            <a:pPr marL="5715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4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Data Source to populate form fields on a page</a:t>
            </a:r>
          </a:p>
          <a:p>
            <a:pPr lvl="1"/>
            <a:r>
              <a:rPr lang="en-US" dirty="0" smtClean="0"/>
              <a:t>Can read from Database, CSV or XML file</a:t>
            </a:r>
          </a:p>
          <a:p>
            <a:pPr lvl="1"/>
            <a:r>
              <a:rPr lang="en-US" dirty="0" smtClean="0"/>
              <a:t>Login page to get username and password from data source</a:t>
            </a:r>
          </a:p>
          <a:p>
            <a:pPr lvl="1"/>
            <a:r>
              <a:rPr lang="en-US" dirty="0" smtClean="0"/>
              <a:t>Test setting to control whether each row in data source is used</a:t>
            </a:r>
          </a:p>
          <a:p>
            <a:pPr lvl="2"/>
            <a:r>
              <a:rPr lang="en-US" dirty="0" smtClean="0"/>
              <a:t>Test Settings / Web Test – One run per row in data source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741</TotalTime>
  <Words>1065</Words>
  <Application>Microsoft Office PowerPoint</Application>
  <PresentationFormat>Widescreen</PresentationFormat>
  <Paragraphs>197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Load Testing with Visual Studio</vt:lpstr>
      <vt:lpstr>Overview</vt:lpstr>
      <vt:lpstr>Creating Web Tests</vt:lpstr>
      <vt:lpstr>Creating Load Tests</vt:lpstr>
      <vt:lpstr>Test Scenarios</vt:lpstr>
      <vt:lpstr>Load Patterns</vt:lpstr>
      <vt:lpstr>Load Patterns </vt:lpstr>
      <vt:lpstr>Run Settings</vt:lpstr>
      <vt:lpstr>Controlling Test Execution</vt:lpstr>
      <vt:lpstr>Controlling Test Execution</vt:lpstr>
      <vt:lpstr>Controlling Test Execution</vt:lpstr>
      <vt:lpstr>Controlling Test Execution</vt:lpstr>
      <vt:lpstr>Lab Environment</vt:lpstr>
      <vt:lpstr>Cloud Test Execution</vt:lpstr>
      <vt:lpstr>Additional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Testing with Visual Studio</dc:title>
  <dc:creator>Nelson, Steve</dc:creator>
  <cp:lastModifiedBy>Nelson, Steve</cp:lastModifiedBy>
  <cp:revision>57</cp:revision>
  <dcterms:created xsi:type="dcterms:W3CDTF">2014-02-01T14:15:01Z</dcterms:created>
  <dcterms:modified xsi:type="dcterms:W3CDTF">2014-03-21T21:55:21Z</dcterms:modified>
</cp:coreProperties>
</file>