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CAD5-56B7-4C78-BE2A-F101EAB16DBD}" type="datetimeFigureOut">
              <a:rPr lang="en-US" smtClean="0"/>
              <a:t>12/06/2025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90E-18BA-4B94-9AB7-185C7178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0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CAD5-56B7-4C78-BE2A-F101EAB16DBD}" type="datetimeFigureOut">
              <a:rPr lang="en-US" smtClean="0"/>
              <a:t>12/06/2025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90E-18BA-4B94-9AB7-185C7178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1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CAD5-56B7-4C78-BE2A-F101EAB16DBD}" type="datetimeFigureOut">
              <a:rPr lang="en-US" smtClean="0"/>
              <a:t>12/06/2025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90E-18BA-4B94-9AB7-185C7178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0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CAD5-56B7-4C78-BE2A-F101EAB16DBD}" type="datetimeFigureOut">
              <a:rPr lang="en-US" smtClean="0"/>
              <a:t>12/06/2025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90E-18BA-4B94-9AB7-185C7178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8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CAD5-56B7-4C78-BE2A-F101EAB16DBD}" type="datetimeFigureOut">
              <a:rPr lang="en-US" smtClean="0"/>
              <a:t>12/06/2025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90E-18BA-4B94-9AB7-185C7178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2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CAD5-56B7-4C78-BE2A-F101EAB16DBD}" type="datetimeFigureOut">
              <a:rPr lang="en-US" smtClean="0"/>
              <a:t>12/06/2025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90E-18BA-4B94-9AB7-185C7178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8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CAD5-56B7-4C78-BE2A-F101EAB16DBD}" type="datetimeFigureOut">
              <a:rPr lang="en-US" smtClean="0"/>
              <a:t>12/06/2025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90E-18BA-4B94-9AB7-185C7178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8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CAD5-56B7-4C78-BE2A-F101EAB16DBD}" type="datetimeFigureOut">
              <a:rPr lang="en-US" smtClean="0"/>
              <a:t>12/06/2025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90E-18BA-4B94-9AB7-185C7178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8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CAD5-56B7-4C78-BE2A-F101EAB16DBD}" type="datetimeFigureOut">
              <a:rPr lang="en-US" smtClean="0"/>
              <a:t>12/06/2025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90E-18BA-4B94-9AB7-185C7178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3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CAD5-56B7-4C78-BE2A-F101EAB16DBD}" type="datetimeFigureOut">
              <a:rPr lang="en-US" smtClean="0"/>
              <a:t>12/06/2025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90E-18BA-4B94-9AB7-185C7178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0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CAD5-56B7-4C78-BE2A-F101EAB16DBD}" type="datetimeFigureOut">
              <a:rPr lang="en-US" smtClean="0"/>
              <a:t>12/06/2025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90E-18BA-4B94-9AB7-185C7178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1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CCAD5-56B7-4C78-BE2A-F101EAB16DBD}" type="datetimeFigureOut">
              <a:rPr lang="en-US" smtClean="0"/>
              <a:t>12/06/2025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C90E-18BA-4B94-9AB7-185C7178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0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Lỗ</a:t>
            </a:r>
            <a:r>
              <a:rPr lang="en-US" b="1" dirty="0" smtClean="0"/>
              <a:t> </a:t>
            </a:r>
            <a:r>
              <a:rPr lang="en-US" b="1" dirty="0" err="1" smtClean="0"/>
              <a:t>hổng</a:t>
            </a:r>
            <a:r>
              <a:rPr lang="en-US" b="1" dirty="0" smtClean="0"/>
              <a:t> File upload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41997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bày</a:t>
            </a:r>
            <a:r>
              <a:rPr lang="en-US" sz="2000" dirty="0" smtClean="0"/>
              <a:t>: Khổng </a:t>
            </a:r>
            <a:r>
              <a:rPr lang="en-US" sz="2000" dirty="0" err="1" smtClean="0"/>
              <a:t>Phương</a:t>
            </a:r>
            <a:r>
              <a:rPr lang="en-US" sz="2000" dirty="0" smtClean="0"/>
              <a:t> Thảo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006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Lỗ</a:t>
            </a:r>
            <a:r>
              <a:rPr lang="en-US" dirty="0" smtClean="0"/>
              <a:t> </a:t>
            </a:r>
            <a:r>
              <a:rPr lang="en-US" dirty="0" err="1" smtClean="0"/>
              <a:t>hổng</a:t>
            </a:r>
            <a:r>
              <a:rPr lang="en-US" dirty="0" smtClean="0"/>
              <a:t> file upload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 lvl="1">
              <a:buFontTx/>
              <a:buChar char="-"/>
            </a:pP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/>
              <a:t> </a:t>
            </a:r>
            <a:r>
              <a:rPr lang="en-US" dirty="0" err="1" smtClean="0"/>
              <a:t>Webshell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bypass</a:t>
            </a:r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6. Lab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9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Lỗ</a:t>
            </a:r>
            <a:r>
              <a:rPr lang="en-US" dirty="0" smtClean="0"/>
              <a:t> </a:t>
            </a:r>
            <a:r>
              <a:rPr lang="en-US" dirty="0" err="1" smtClean="0"/>
              <a:t>hổng</a:t>
            </a:r>
            <a:r>
              <a:rPr lang="en-US" dirty="0" smtClean="0"/>
              <a:t> file upload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1.1.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 smtClean="0"/>
              <a:t>Lỗ</a:t>
            </a:r>
            <a:r>
              <a:rPr lang="en-US" dirty="0" smtClean="0"/>
              <a:t> </a:t>
            </a:r>
            <a:r>
              <a:rPr lang="en-US" dirty="0" err="1" smtClean="0"/>
              <a:t>hổng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năng upload </a:t>
            </a:r>
            <a:r>
              <a:rPr lang="en-US" dirty="0" err="1" smtClean="0"/>
              <a:t>của</a:t>
            </a:r>
            <a:r>
              <a:rPr lang="en-US" dirty="0" smtClean="0"/>
              <a:t> server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nội</a:t>
            </a:r>
            <a:r>
              <a:rPr lang="en-US" dirty="0" smtClean="0"/>
              <a:t> dung,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file,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: </a:t>
            </a:r>
          </a:p>
          <a:p>
            <a:pPr marL="457200" lvl="1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(</a:t>
            </a:r>
            <a:r>
              <a:rPr lang="en-US" dirty="0" err="1" smtClean="0"/>
              <a:t>webshell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/>
              <a:t> </a:t>
            </a:r>
            <a:r>
              <a:rPr lang="en-US" dirty="0" smtClean="0"/>
              <a:t>file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Lấp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ổ </a:t>
            </a:r>
            <a:r>
              <a:rPr lang="en-US" dirty="0" err="1" smtClean="0"/>
              <a:t>đĩa</a:t>
            </a:r>
            <a:r>
              <a:rPr lang="en-US" dirty="0" smtClean="0"/>
              <a:t>/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DoS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- VD: </a:t>
            </a:r>
          </a:p>
        </p:txBody>
      </p:sp>
    </p:spTree>
    <p:extLst>
      <p:ext uri="{BB962C8B-B14F-4D97-AF65-F5344CB8AC3E}">
        <p14:creationId xmlns:p14="http://schemas.microsoft.com/office/powerpoint/2010/main" val="121807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Lỗ</a:t>
            </a:r>
            <a:r>
              <a:rPr lang="en-US" dirty="0" smtClean="0"/>
              <a:t> </a:t>
            </a:r>
            <a:r>
              <a:rPr lang="en-US" dirty="0" err="1" smtClean="0"/>
              <a:t>hổng</a:t>
            </a:r>
            <a:r>
              <a:rPr lang="en-US" dirty="0" smtClean="0"/>
              <a:t> file upload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1.2.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: </a:t>
            </a:r>
            <a:r>
              <a:rPr lang="en-US" dirty="0" err="1" smtClean="0"/>
              <a:t>Webshell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Web </a:t>
            </a:r>
            <a:r>
              <a:rPr lang="en-US" dirty="0"/>
              <a:t>shell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hại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attacker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ý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web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HTTP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smtClean="0"/>
              <a:t>endpoint.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upload web shell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, </a:t>
            </a:r>
            <a:r>
              <a:rPr lang="en-US" dirty="0" smtClean="0"/>
              <a:t>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: file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code  .</a:t>
            </a:r>
            <a:r>
              <a:rPr lang="en-US" dirty="0" err="1" smtClean="0"/>
              <a:t>php</a:t>
            </a:r>
            <a:r>
              <a:rPr lang="en-US" dirty="0" smtClean="0"/>
              <a:t>, .asp, .</a:t>
            </a:r>
            <a:r>
              <a:rPr lang="en-US" dirty="0" err="1" smtClean="0"/>
              <a:t>jsp</a:t>
            </a:r>
            <a:r>
              <a:rPr lang="en-US" dirty="0" smtClean="0"/>
              <a:t>,… </a:t>
            </a:r>
          </a:p>
        </p:txBody>
      </p:sp>
    </p:spTree>
    <p:extLst>
      <p:ext uri="{BB962C8B-B14F-4D97-AF65-F5344CB8AC3E}">
        <p14:creationId xmlns:p14="http://schemas.microsoft.com/office/powerpoint/2010/main" val="126003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</a:t>
            </a:r>
            <a:r>
              <a:rPr lang="en-US" b="1" dirty="0" err="1" smtClean="0"/>
              <a:t>Nguyên</a:t>
            </a:r>
            <a:r>
              <a:rPr lang="en-US" b="1" dirty="0" smtClean="0"/>
              <a:t> </a:t>
            </a:r>
            <a:r>
              <a:rPr lang="en-US" b="1" dirty="0" err="1" smtClean="0"/>
              <a:t>nhân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0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</a:t>
            </a:r>
            <a:r>
              <a:rPr lang="en-US" b="1" dirty="0" err="1" smtClean="0"/>
              <a:t>Tác</a:t>
            </a:r>
            <a:r>
              <a:rPr lang="en-US" b="1" dirty="0" smtClean="0"/>
              <a:t> </a:t>
            </a:r>
            <a:r>
              <a:rPr lang="en-US" b="1" dirty="0" err="1" smtClean="0"/>
              <a:t>động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2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: </a:t>
            </a:r>
          </a:p>
          <a:p>
            <a:pPr marL="457200" lvl="1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file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? (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, </a:t>
            </a:r>
            <a:r>
              <a:rPr lang="en-US" dirty="0" err="1" smtClean="0"/>
              <a:t>loại</a:t>
            </a:r>
            <a:r>
              <a:rPr lang="en-US" dirty="0" smtClean="0"/>
              <a:t> file, </a:t>
            </a:r>
            <a:r>
              <a:rPr lang="en-US" dirty="0" err="1" smtClean="0"/>
              <a:t>nội</a:t>
            </a:r>
            <a:r>
              <a:rPr lang="en-US" dirty="0" smtClean="0"/>
              <a:t> dung,…) </a:t>
            </a:r>
          </a:p>
          <a:p>
            <a:pPr marL="457200" lvl="1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/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file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upload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TH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</a:p>
          <a:p>
            <a:pPr marL="457200" lvl="1" indent="0">
              <a:buNone/>
            </a:pPr>
            <a:r>
              <a:rPr lang="en-US" dirty="0" smtClean="0"/>
              <a:t>+ 1. Server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upload file script </a:t>
            </a:r>
            <a:r>
              <a:rPr lang="en-US" dirty="0" err="1" smtClean="0"/>
              <a:t>như</a:t>
            </a:r>
            <a:r>
              <a:rPr lang="en-US" dirty="0" smtClean="0"/>
              <a:t>: .</a:t>
            </a:r>
            <a:r>
              <a:rPr lang="en-US" dirty="0" err="1" smtClean="0"/>
              <a:t>php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.</a:t>
            </a:r>
            <a:r>
              <a:rPr lang="en-US" dirty="0" err="1" smtClean="0"/>
              <a:t>jsp</a:t>
            </a:r>
            <a:r>
              <a:rPr lang="en-US" dirty="0" smtClean="0"/>
              <a:t>,… +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 server-side code file = </a:t>
            </a:r>
            <a:r>
              <a:rPr lang="en-US" dirty="0" err="1" smtClean="0">
                <a:sym typeface="Wingdings" panose="05000000000000000000" pitchFamily="2" charset="2"/>
              </a:rPr>
              <a:t>webshell</a:t>
            </a:r>
            <a:r>
              <a:rPr lang="en-US" dirty="0" smtClean="0">
                <a:sym typeface="Wingdings" panose="05000000000000000000" pitchFamily="2" charset="2"/>
              </a:rPr>
              <a:t>  </a:t>
            </a:r>
            <a:r>
              <a:rPr lang="en-US" dirty="0" err="1" smtClean="0">
                <a:sym typeface="Wingdings" panose="05000000000000000000" pitchFamily="2" charset="2"/>
              </a:rPr>
              <a:t>RCE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+ 2. Server </a:t>
            </a:r>
            <a:r>
              <a:rPr lang="en-US" dirty="0" err="1" smtClean="0"/>
              <a:t>không</a:t>
            </a:r>
            <a:r>
              <a:rPr lang="en-US" dirty="0" smtClean="0"/>
              <a:t> check filename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ghi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đè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các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trọng</a:t>
            </a:r>
            <a:r>
              <a:rPr lang="en-US" dirty="0" smtClean="0">
                <a:sym typeface="Wingdings" panose="05000000000000000000" pitchFamily="2" charset="2"/>
              </a:rPr>
              <a:t>/ </a:t>
            </a:r>
            <a:r>
              <a:rPr lang="en-US" dirty="0" err="1" smtClean="0">
                <a:sym typeface="Wingdings" panose="05000000000000000000" pitchFamily="2" charset="2"/>
              </a:rPr>
              <a:t>khai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thác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lỗ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hổng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path traversal.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</a:t>
            </a:r>
            <a:r>
              <a:rPr lang="en-US" b="1" dirty="0" err="1" smtClean="0"/>
              <a:t>Cơ</a:t>
            </a:r>
            <a:r>
              <a:rPr lang="en-US" b="1" dirty="0" smtClean="0"/>
              <a:t> </a:t>
            </a:r>
            <a:r>
              <a:rPr lang="en-US" b="1" dirty="0" err="1" smtClean="0"/>
              <a:t>chế</a:t>
            </a:r>
            <a:r>
              <a:rPr lang="en-US" b="1" dirty="0" smtClean="0"/>
              <a:t> </a:t>
            </a:r>
            <a:r>
              <a:rPr lang="en-US" b="1" dirty="0" err="1" smtClean="0"/>
              <a:t>bảo</a:t>
            </a:r>
            <a:r>
              <a:rPr lang="en-US" b="1" dirty="0" smtClean="0"/>
              <a:t> </a:t>
            </a:r>
            <a:r>
              <a:rPr lang="en-US" b="1" dirty="0" err="1" smtClean="0"/>
              <a:t>mật</a:t>
            </a:r>
            <a:r>
              <a:rPr lang="en-US" b="1" dirty="0"/>
              <a:t> </a:t>
            </a:r>
            <a:r>
              <a:rPr lang="en-US" b="1" dirty="0" smtClean="0"/>
              <a:t>+ </a:t>
            </a:r>
            <a:r>
              <a:rPr lang="en-US" b="1" dirty="0" err="1" smtClean="0"/>
              <a:t>Kĩ</a:t>
            </a:r>
            <a:r>
              <a:rPr lang="en-US" b="1" dirty="0" smtClean="0"/>
              <a:t> </a:t>
            </a:r>
            <a:r>
              <a:rPr lang="en-US" b="1" dirty="0" err="1" smtClean="0"/>
              <a:t>thuật</a:t>
            </a:r>
            <a:r>
              <a:rPr lang="en-US" b="1" dirty="0" smtClean="0"/>
              <a:t> bypass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1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 </a:t>
            </a:r>
            <a:r>
              <a:rPr lang="en-US" b="1" dirty="0" err="1" smtClean="0"/>
              <a:t>Phòng</a:t>
            </a:r>
            <a:r>
              <a:rPr lang="en-US" b="1" dirty="0" smtClean="0"/>
              <a:t> </a:t>
            </a:r>
            <a:r>
              <a:rPr lang="en-US" b="1" dirty="0" err="1" smtClean="0"/>
              <a:t>tránh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7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2790</TotalTime>
  <Words>356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Lỗ hổng File upload</vt:lpstr>
      <vt:lpstr>Nội dung</vt:lpstr>
      <vt:lpstr>1. Lỗ hổng file upload là gì?</vt:lpstr>
      <vt:lpstr>1. Lỗ hổng file upload là gì?</vt:lpstr>
      <vt:lpstr>2. Nguyên nhân</vt:lpstr>
      <vt:lpstr>3. Tác động</vt:lpstr>
      <vt:lpstr>4. Cơ chế bảo mật + Kĩ thuật bypass</vt:lpstr>
      <vt:lpstr>5. Phòng tránh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Lỗ hổng File upload</dc:title>
  <dc:creator>Daisy Khong</dc:creator>
  <cp:lastModifiedBy>Daisy Khong</cp:lastModifiedBy>
  <cp:revision>11</cp:revision>
  <dcterms:created xsi:type="dcterms:W3CDTF">2025-06-12T06:33:21Z</dcterms:created>
  <dcterms:modified xsi:type="dcterms:W3CDTF">2025-06-14T05:03:25Z</dcterms:modified>
</cp:coreProperties>
</file>