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3637" y="820871"/>
            <a:ext cx="9393300" cy="2262900"/>
          </a:xfrm>
          <a:prstGeom prst="rect">
            <a:avLst/>
          </a:prstGeom>
        </p:spPr>
        <p:txBody>
          <a:bodyPr anchorCtr="0" anchor="b" bIns="100800" lIns="100800" spcFirstLastPara="1" rIns="100800" wrap="square" tIns="100800">
            <a:normAutofit/>
          </a:bodyPr>
          <a:lstStyle>
            <a:lvl1pPr lvl="0" algn="ctr">
              <a:spcBef>
                <a:spcPts val="0"/>
              </a:spcBef>
              <a:spcAft>
                <a:spcPts val="0"/>
              </a:spcAft>
              <a:buSzPts val="5700"/>
              <a:buNone/>
              <a:defRPr sz="5700"/>
            </a:lvl1pPr>
            <a:lvl2pPr lvl="1" algn="ctr">
              <a:spcBef>
                <a:spcPts val="0"/>
              </a:spcBef>
              <a:spcAft>
                <a:spcPts val="0"/>
              </a:spcAft>
              <a:buSzPts val="5700"/>
              <a:buNone/>
              <a:defRPr sz="5700"/>
            </a:lvl2pPr>
            <a:lvl3pPr lvl="2" algn="ctr">
              <a:spcBef>
                <a:spcPts val="0"/>
              </a:spcBef>
              <a:spcAft>
                <a:spcPts val="0"/>
              </a:spcAft>
              <a:buSzPts val="5700"/>
              <a:buNone/>
              <a:defRPr sz="5700"/>
            </a:lvl3pPr>
            <a:lvl4pPr lvl="3" algn="ctr">
              <a:spcBef>
                <a:spcPts val="0"/>
              </a:spcBef>
              <a:spcAft>
                <a:spcPts val="0"/>
              </a:spcAft>
              <a:buSzPts val="5700"/>
              <a:buNone/>
              <a:defRPr sz="5700"/>
            </a:lvl4pPr>
            <a:lvl5pPr lvl="4" algn="ctr">
              <a:spcBef>
                <a:spcPts val="0"/>
              </a:spcBef>
              <a:spcAft>
                <a:spcPts val="0"/>
              </a:spcAft>
              <a:buSzPts val="5700"/>
              <a:buNone/>
              <a:defRPr sz="5700"/>
            </a:lvl5pPr>
            <a:lvl6pPr lvl="5" algn="ctr">
              <a:spcBef>
                <a:spcPts val="0"/>
              </a:spcBef>
              <a:spcAft>
                <a:spcPts val="0"/>
              </a:spcAft>
              <a:buSzPts val="5700"/>
              <a:buNone/>
              <a:defRPr sz="5700"/>
            </a:lvl6pPr>
            <a:lvl7pPr lvl="6" algn="ctr">
              <a:spcBef>
                <a:spcPts val="0"/>
              </a:spcBef>
              <a:spcAft>
                <a:spcPts val="0"/>
              </a:spcAft>
              <a:buSzPts val="5700"/>
              <a:buNone/>
              <a:defRPr sz="5700"/>
            </a:lvl7pPr>
            <a:lvl8pPr lvl="7" algn="ctr">
              <a:spcBef>
                <a:spcPts val="0"/>
              </a:spcBef>
              <a:spcAft>
                <a:spcPts val="0"/>
              </a:spcAft>
              <a:buSzPts val="5700"/>
              <a:buNone/>
              <a:defRPr sz="5700"/>
            </a:lvl8pPr>
            <a:lvl9pPr lvl="8" algn="ctr">
              <a:spcBef>
                <a:spcPts val="0"/>
              </a:spcBef>
              <a:spcAft>
                <a:spcPts val="0"/>
              </a:spcAft>
              <a:buSzPts val="5700"/>
              <a:buNone/>
              <a:defRPr sz="5700"/>
            </a:lvl9pPr>
          </a:lstStyle>
          <a:p/>
        </p:txBody>
      </p:sp>
      <p:sp>
        <p:nvSpPr>
          <p:cNvPr id="11" name="Google Shape;11;p2"/>
          <p:cNvSpPr txBox="1"/>
          <p:nvPr>
            <p:ph idx="1" type="subTitle"/>
          </p:nvPr>
        </p:nvSpPr>
        <p:spPr>
          <a:xfrm>
            <a:off x="343628" y="3124535"/>
            <a:ext cx="9393300" cy="873900"/>
          </a:xfrm>
          <a:prstGeom prst="rect">
            <a:avLst/>
          </a:prstGeom>
        </p:spPr>
        <p:txBody>
          <a:bodyPr anchorCtr="0" anchor="t" bIns="100800" lIns="100800" spcFirstLastPara="1" rIns="100800" wrap="square" tIns="100800">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p:txBody>
      </p:sp>
      <p:sp>
        <p:nvSpPr>
          <p:cNvPr id="12" name="Google Shape;12;p2"/>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3628" y="1219469"/>
            <a:ext cx="9393300" cy="2164800"/>
          </a:xfrm>
          <a:prstGeom prst="rect">
            <a:avLst/>
          </a:prstGeom>
        </p:spPr>
        <p:txBody>
          <a:bodyPr anchorCtr="0" anchor="b" bIns="100800" lIns="100800" spcFirstLastPara="1" rIns="100800" wrap="square" tIns="100800">
            <a:normAutofit/>
          </a:bodyPr>
          <a:lstStyle>
            <a:lvl1pPr lvl="0" algn="ctr">
              <a:spcBef>
                <a:spcPts val="0"/>
              </a:spcBef>
              <a:spcAft>
                <a:spcPts val="0"/>
              </a:spcAft>
              <a:buSzPts val="13200"/>
              <a:buNone/>
              <a:defRPr sz="13200"/>
            </a:lvl1pPr>
            <a:lvl2pPr lvl="1" algn="ctr">
              <a:spcBef>
                <a:spcPts val="0"/>
              </a:spcBef>
              <a:spcAft>
                <a:spcPts val="0"/>
              </a:spcAft>
              <a:buSzPts val="13200"/>
              <a:buNone/>
              <a:defRPr sz="13200"/>
            </a:lvl2pPr>
            <a:lvl3pPr lvl="2" algn="ctr">
              <a:spcBef>
                <a:spcPts val="0"/>
              </a:spcBef>
              <a:spcAft>
                <a:spcPts val="0"/>
              </a:spcAft>
              <a:buSzPts val="13200"/>
              <a:buNone/>
              <a:defRPr sz="13200"/>
            </a:lvl3pPr>
            <a:lvl4pPr lvl="3" algn="ctr">
              <a:spcBef>
                <a:spcPts val="0"/>
              </a:spcBef>
              <a:spcAft>
                <a:spcPts val="0"/>
              </a:spcAft>
              <a:buSzPts val="13200"/>
              <a:buNone/>
              <a:defRPr sz="13200"/>
            </a:lvl4pPr>
            <a:lvl5pPr lvl="4" algn="ctr">
              <a:spcBef>
                <a:spcPts val="0"/>
              </a:spcBef>
              <a:spcAft>
                <a:spcPts val="0"/>
              </a:spcAft>
              <a:buSzPts val="13200"/>
              <a:buNone/>
              <a:defRPr sz="13200"/>
            </a:lvl5pPr>
            <a:lvl6pPr lvl="5" algn="ctr">
              <a:spcBef>
                <a:spcPts val="0"/>
              </a:spcBef>
              <a:spcAft>
                <a:spcPts val="0"/>
              </a:spcAft>
              <a:buSzPts val="13200"/>
              <a:buNone/>
              <a:defRPr sz="13200"/>
            </a:lvl6pPr>
            <a:lvl7pPr lvl="6" algn="ctr">
              <a:spcBef>
                <a:spcPts val="0"/>
              </a:spcBef>
              <a:spcAft>
                <a:spcPts val="0"/>
              </a:spcAft>
              <a:buSzPts val="13200"/>
              <a:buNone/>
              <a:defRPr sz="13200"/>
            </a:lvl7pPr>
            <a:lvl8pPr lvl="7" algn="ctr">
              <a:spcBef>
                <a:spcPts val="0"/>
              </a:spcBef>
              <a:spcAft>
                <a:spcPts val="0"/>
              </a:spcAft>
              <a:buSzPts val="13200"/>
              <a:buNone/>
              <a:defRPr sz="13200"/>
            </a:lvl8pPr>
            <a:lvl9pPr lvl="8" algn="ctr">
              <a:spcBef>
                <a:spcPts val="0"/>
              </a:spcBef>
              <a:spcAft>
                <a:spcPts val="0"/>
              </a:spcAft>
              <a:buSzPts val="13200"/>
              <a:buNone/>
              <a:defRPr sz="13200"/>
            </a:lvl9pPr>
          </a:lstStyle>
          <a:p>
            <a:r>
              <a:t>xx%</a:t>
            </a:r>
          </a:p>
        </p:txBody>
      </p:sp>
      <p:sp>
        <p:nvSpPr>
          <p:cNvPr id="46" name="Google Shape;46;p11"/>
          <p:cNvSpPr txBox="1"/>
          <p:nvPr>
            <p:ph idx="1" type="body"/>
          </p:nvPr>
        </p:nvSpPr>
        <p:spPr>
          <a:xfrm>
            <a:off x="343628" y="3475231"/>
            <a:ext cx="9393300" cy="1434000"/>
          </a:xfrm>
          <a:prstGeom prst="rect">
            <a:avLst/>
          </a:prstGeom>
        </p:spPr>
        <p:txBody>
          <a:bodyPr anchorCtr="0" anchor="t" bIns="100800" lIns="100800" spcFirstLastPara="1" rIns="100800" wrap="square" tIns="100800">
            <a:normAutofit/>
          </a:bodyPr>
          <a:lstStyle>
            <a:lvl1pPr indent="-355600" lvl="0" marL="457200" algn="ctr">
              <a:spcBef>
                <a:spcPts val="0"/>
              </a:spcBef>
              <a:spcAft>
                <a:spcPts val="0"/>
              </a:spcAft>
              <a:buSzPts val="2000"/>
              <a:buChar char="●"/>
              <a:defRPr/>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
        <p:nvSpPr>
          <p:cNvPr id="47" name="Google Shape;47;p11"/>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540000" y="270000"/>
            <a:ext cx="9000000" cy="990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3100"/>
              <a:buNone/>
              <a:defRPr/>
            </a:lvl1pPr>
            <a:lvl2pPr lvl="1" algn="l">
              <a:spcBef>
                <a:spcPts val="0"/>
              </a:spcBef>
              <a:spcAft>
                <a:spcPts val="0"/>
              </a:spcAft>
              <a:buSzPts val="3100"/>
              <a:buNone/>
              <a:defRPr/>
            </a:lvl2pPr>
            <a:lvl3pPr lvl="2" algn="l">
              <a:spcBef>
                <a:spcPts val="0"/>
              </a:spcBef>
              <a:spcAft>
                <a:spcPts val="0"/>
              </a:spcAft>
              <a:buSzPts val="3100"/>
              <a:buNone/>
              <a:defRPr/>
            </a:lvl3pPr>
            <a:lvl4pPr lvl="3" algn="l">
              <a:spcBef>
                <a:spcPts val="0"/>
              </a:spcBef>
              <a:spcAft>
                <a:spcPts val="0"/>
              </a:spcAft>
              <a:buSzPts val="3100"/>
              <a:buNone/>
              <a:defRPr/>
            </a:lvl4pPr>
            <a:lvl5pPr lvl="4" algn="l">
              <a:spcBef>
                <a:spcPts val="0"/>
              </a:spcBef>
              <a:spcAft>
                <a:spcPts val="0"/>
              </a:spcAft>
              <a:buSzPts val="3100"/>
              <a:buNone/>
              <a:defRPr/>
            </a:lvl5pPr>
            <a:lvl6pPr lvl="5" algn="l">
              <a:spcBef>
                <a:spcPts val="0"/>
              </a:spcBef>
              <a:spcAft>
                <a:spcPts val="0"/>
              </a:spcAft>
              <a:buSzPts val="3100"/>
              <a:buNone/>
              <a:defRPr/>
            </a:lvl6pPr>
            <a:lvl7pPr lvl="6" algn="l">
              <a:spcBef>
                <a:spcPts val="0"/>
              </a:spcBef>
              <a:spcAft>
                <a:spcPts val="0"/>
              </a:spcAft>
              <a:buSzPts val="3100"/>
              <a:buNone/>
              <a:defRPr/>
            </a:lvl7pPr>
            <a:lvl8pPr lvl="7" algn="l">
              <a:spcBef>
                <a:spcPts val="0"/>
              </a:spcBef>
              <a:spcAft>
                <a:spcPts val="0"/>
              </a:spcAft>
              <a:buSzPts val="3100"/>
              <a:buNone/>
              <a:defRPr/>
            </a:lvl8pPr>
            <a:lvl9pPr lvl="8" algn="l">
              <a:spcBef>
                <a:spcPts val="0"/>
              </a:spcBef>
              <a:spcAft>
                <a:spcPts val="0"/>
              </a:spcAft>
              <a:buSzPts val="3100"/>
              <a:buNone/>
              <a:defRPr/>
            </a:lvl9pPr>
          </a:lstStyle>
          <a:p/>
        </p:txBody>
      </p:sp>
      <p:sp>
        <p:nvSpPr>
          <p:cNvPr id="52" name="Google Shape;52;p13"/>
          <p:cNvSpPr txBox="1"/>
          <p:nvPr>
            <p:ph idx="1" type="subTitle"/>
          </p:nvPr>
        </p:nvSpPr>
        <p:spPr>
          <a:xfrm>
            <a:off x="540000" y="1440000"/>
            <a:ext cx="9000000" cy="3600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2000"/>
              <a:buNone/>
              <a:defRPr/>
            </a:lvl1pPr>
            <a:lvl2pPr lvl="1" algn="l">
              <a:spcBef>
                <a:spcPts val="1300"/>
              </a:spcBef>
              <a:spcAft>
                <a:spcPts val="0"/>
              </a:spcAft>
              <a:buSzPts val="1500"/>
              <a:buNone/>
              <a:defRPr/>
            </a:lvl2pPr>
            <a:lvl3pPr lvl="2" algn="l">
              <a:spcBef>
                <a:spcPts val="1300"/>
              </a:spcBef>
              <a:spcAft>
                <a:spcPts val="0"/>
              </a:spcAft>
              <a:buSzPts val="1500"/>
              <a:buNone/>
              <a:defRPr/>
            </a:lvl3pPr>
            <a:lvl4pPr lvl="3" algn="l">
              <a:spcBef>
                <a:spcPts val="1300"/>
              </a:spcBef>
              <a:spcAft>
                <a:spcPts val="0"/>
              </a:spcAft>
              <a:buSzPts val="1500"/>
              <a:buNone/>
              <a:defRPr/>
            </a:lvl4pPr>
            <a:lvl5pPr lvl="4" algn="l">
              <a:spcBef>
                <a:spcPts val="1300"/>
              </a:spcBef>
              <a:spcAft>
                <a:spcPts val="0"/>
              </a:spcAft>
              <a:buSzPts val="1500"/>
              <a:buNone/>
              <a:defRPr/>
            </a:lvl5pPr>
            <a:lvl6pPr lvl="5" algn="l">
              <a:spcBef>
                <a:spcPts val="1300"/>
              </a:spcBef>
              <a:spcAft>
                <a:spcPts val="0"/>
              </a:spcAft>
              <a:buSzPts val="1500"/>
              <a:buNone/>
              <a:defRPr/>
            </a:lvl6pPr>
            <a:lvl7pPr lvl="6" algn="l">
              <a:spcBef>
                <a:spcPts val="1300"/>
              </a:spcBef>
              <a:spcAft>
                <a:spcPts val="0"/>
              </a:spcAft>
              <a:buSzPts val="1500"/>
              <a:buNone/>
              <a:defRPr/>
            </a:lvl7pPr>
            <a:lvl8pPr lvl="7" algn="l">
              <a:spcBef>
                <a:spcPts val="1300"/>
              </a:spcBef>
              <a:spcAft>
                <a:spcPts val="0"/>
              </a:spcAft>
              <a:buSzPts val="1500"/>
              <a:buNone/>
              <a:defRPr/>
            </a:lvl8pPr>
            <a:lvl9pPr lvl="8" algn="l">
              <a:spcBef>
                <a:spcPts val="1300"/>
              </a:spcBef>
              <a:spcAft>
                <a:spcPts val="130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540000" y="270000"/>
            <a:ext cx="9000000" cy="990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3100"/>
              <a:buNone/>
              <a:defRPr/>
            </a:lvl1pPr>
            <a:lvl2pPr lvl="1" algn="l">
              <a:spcBef>
                <a:spcPts val="0"/>
              </a:spcBef>
              <a:spcAft>
                <a:spcPts val="0"/>
              </a:spcAft>
              <a:buSzPts val="3100"/>
              <a:buNone/>
              <a:defRPr/>
            </a:lvl2pPr>
            <a:lvl3pPr lvl="2" algn="l">
              <a:spcBef>
                <a:spcPts val="0"/>
              </a:spcBef>
              <a:spcAft>
                <a:spcPts val="0"/>
              </a:spcAft>
              <a:buSzPts val="3100"/>
              <a:buNone/>
              <a:defRPr/>
            </a:lvl3pPr>
            <a:lvl4pPr lvl="3" algn="l">
              <a:spcBef>
                <a:spcPts val="0"/>
              </a:spcBef>
              <a:spcAft>
                <a:spcPts val="0"/>
              </a:spcAft>
              <a:buSzPts val="3100"/>
              <a:buNone/>
              <a:defRPr/>
            </a:lvl4pPr>
            <a:lvl5pPr lvl="4" algn="l">
              <a:spcBef>
                <a:spcPts val="0"/>
              </a:spcBef>
              <a:spcAft>
                <a:spcPts val="0"/>
              </a:spcAft>
              <a:buSzPts val="3100"/>
              <a:buNone/>
              <a:defRPr/>
            </a:lvl5pPr>
            <a:lvl6pPr lvl="5" algn="l">
              <a:spcBef>
                <a:spcPts val="0"/>
              </a:spcBef>
              <a:spcAft>
                <a:spcPts val="0"/>
              </a:spcAft>
              <a:buSzPts val="3100"/>
              <a:buNone/>
              <a:defRPr/>
            </a:lvl6pPr>
            <a:lvl7pPr lvl="6" algn="l">
              <a:spcBef>
                <a:spcPts val="0"/>
              </a:spcBef>
              <a:spcAft>
                <a:spcPts val="0"/>
              </a:spcAft>
              <a:buSzPts val="3100"/>
              <a:buNone/>
              <a:defRPr/>
            </a:lvl7pPr>
            <a:lvl8pPr lvl="7" algn="l">
              <a:spcBef>
                <a:spcPts val="0"/>
              </a:spcBef>
              <a:spcAft>
                <a:spcPts val="0"/>
              </a:spcAft>
              <a:buSzPts val="3100"/>
              <a:buNone/>
              <a:defRPr/>
            </a:lvl8pPr>
            <a:lvl9pPr lvl="8" algn="l">
              <a:spcBef>
                <a:spcPts val="0"/>
              </a:spcBef>
              <a:spcAft>
                <a:spcPts val="0"/>
              </a:spcAft>
              <a:buSzPts val="3100"/>
              <a:buNone/>
              <a:defRPr/>
            </a:lvl9pPr>
          </a:lstStyle>
          <a:p/>
        </p:txBody>
      </p:sp>
      <p:sp>
        <p:nvSpPr>
          <p:cNvPr id="55" name="Google Shape;55;p14"/>
          <p:cNvSpPr txBox="1"/>
          <p:nvPr>
            <p:ph idx="1" type="body"/>
          </p:nvPr>
        </p:nvSpPr>
        <p:spPr>
          <a:xfrm>
            <a:off x="540000" y="1440000"/>
            <a:ext cx="9000000" cy="360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2000"/>
              <a:buNone/>
              <a:defRPr/>
            </a:lvl1pPr>
            <a:lvl2pPr indent="-228600" lvl="1" marL="914400" algn="l">
              <a:spcBef>
                <a:spcPts val="1300"/>
              </a:spcBef>
              <a:spcAft>
                <a:spcPts val="0"/>
              </a:spcAft>
              <a:buSzPts val="1500"/>
              <a:buNone/>
              <a:defRPr/>
            </a:lvl2pPr>
            <a:lvl3pPr indent="-228600" lvl="2" marL="1371600" algn="l">
              <a:spcBef>
                <a:spcPts val="1300"/>
              </a:spcBef>
              <a:spcAft>
                <a:spcPts val="0"/>
              </a:spcAft>
              <a:buSzPts val="1500"/>
              <a:buNone/>
              <a:defRPr/>
            </a:lvl3pPr>
            <a:lvl4pPr indent="-228600" lvl="3" marL="1828800" algn="l">
              <a:spcBef>
                <a:spcPts val="1300"/>
              </a:spcBef>
              <a:spcAft>
                <a:spcPts val="0"/>
              </a:spcAft>
              <a:buSzPts val="1500"/>
              <a:buNone/>
              <a:defRPr/>
            </a:lvl4pPr>
            <a:lvl5pPr indent="-228600" lvl="4" marL="2286000" algn="l">
              <a:spcBef>
                <a:spcPts val="1300"/>
              </a:spcBef>
              <a:spcAft>
                <a:spcPts val="0"/>
              </a:spcAft>
              <a:buSzPts val="1500"/>
              <a:buNone/>
              <a:defRPr/>
            </a:lvl5pPr>
            <a:lvl6pPr indent="-228600" lvl="5" marL="2743200" algn="l">
              <a:spcBef>
                <a:spcPts val="1300"/>
              </a:spcBef>
              <a:spcAft>
                <a:spcPts val="0"/>
              </a:spcAft>
              <a:buSzPts val="1500"/>
              <a:buNone/>
              <a:defRPr/>
            </a:lvl6pPr>
            <a:lvl7pPr indent="-228600" lvl="6" marL="3200400" algn="l">
              <a:spcBef>
                <a:spcPts val="1300"/>
              </a:spcBef>
              <a:spcAft>
                <a:spcPts val="0"/>
              </a:spcAft>
              <a:buSzPts val="1500"/>
              <a:buNone/>
              <a:defRPr/>
            </a:lvl7pPr>
            <a:lvl8pPr indent="-228600" lvl="7" marL="3657600" algn="l">
              <a:spcBef>
                <a:spcPts val="1300"/>
              </a:spcBef>
              <a:spcAft>
                <a:spcPts val="0"/>
              </a:spcAft>
              <a:buSzPts val="1500"/>
              <a:buNone/>
              <a:defRPr/>
            </a:lvl8pPr>
            <a:lvl9pPr indent="-228600" lvl="8" marL="4114800" algn="l">
              <a:spcBef>
                <a:spcPts val="1300"/>
              </a:spcBef>
              <a:spcAft>
                <a:spcPts val="1300"/>
              </a:spcAft>
              <a:buSzPts val="1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6" name="Shape 56"/>
        <p:cNvGrpSpPr/>
        <p:nvPr/>
      </p:nvGrpSpPr>
      <p:grpSpPr>
        <a:xfrm>
          <a:off x="0" y="0"/>
          <a:ext cx="0" cy="0"/>
          <a:chOff x="0" y="0"/>
          <a:chExt cx="0" cy="0"/>
        </a:xfrm>
      </p:grpSpPr>
      <p:sp>
        <p:nvSpPr>
          <p:cNvPr id="57" name="Google Shape;57;p15"/>
          <p:cNvSpPr txBox="1"/>
          <p:nvPr>
            <p:ph idx="1" type="subTitle"/>
          </p:nvPr>
        </p:nvSpPr>
        <p:spPr>
          <a:xfrm>
            <a:off x="540000" y="270000"/>
            <a:ext cx="9000000" cy="45903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2000"/>
              <a:buNone/>
              <a:defRPr/>
            </a:lvl1pPr>
            <a:lvl2pPr lvl="1" algn="l">
              <a:spcBef>
                <a:spcPts val="1300"/>
              </a:spcBef>
              <a:spcAft>
                <a:spcPts val="0"/>
              </a:spcAft>
              <a:buSzPts val="1500"/>
              <a:buNone/>
              <a:defRPr/>
            </a:lvl2pPr>
            <a:lvl3pPr lvl="2" algn="l">
              <a:spcBef>
                <a:spcPts val="1300"/>
              </a:spcBef>
              <a:spcAft>
                <a:spcPts val="0"/>
              </a:spcAft>
              <a:buSzPts val="1500"/>
              <a:buNone/>
              <a:defRPr/>
            </a:lvl3pPr>
            <a:lvl4pPr lvl="3" algn="l">
              <a:spcBef>
                <a:spcPts val="1300"/>
              </a:spcBef>
              <a:spcAft>
                <a:spcPts val="0"/>
              </a:spcAft>
              <a:buSzPts val="1500"/>
              <a:buNone/>
              <a:defRPr/>
            </a:lvl4pPr>
            <a:lvl5pPr lvl="4" algn="l">
              <a:spcBef>
                <a:spcPts val="1300"/>
              </a:spcBef>
              <a:spcAft>
                <a:spcPts val="0"/>
              </a:spcAft>
              <a:buSzPts val="1500"/>
              <a:buNone/>
              <a:defRPr/>
            </a:lvl5pPr>
            <a:lvl6pPr lvl="5" algn="l">
              <a:spcBef>
                <a:spcPts val="1300"/>
              </a:spcBef>
              <a:spcAft>
                <a:spcPts val="0"/>
              </a:spcAft>
              <a:buSzPts val="1500"/>
              <a:buNone/>
              <a:defRPr/>
            </a:lvl6pPr>
            <a:lvl7pPr lvl="6" algn="l">
              <a:spcBef>
                <a:spcPts val="1300"/>
              </a:spcBef>
              <a:spcAft>
                <a:spcPts val="0"/>
              </a:spcAft>
              <a:buSzPts val="1500"/>
              <a:buNone/>
              <a:defRPr/>
            </a:lvl7pPr>
            <a:lvl8pPr lvl="7" algn="l">
              <a:spcBef>
                <a:spcPts val="1300"/>
              </a:spcBef>
              <a:spcAft>
                <a:spcPts val="0"/>
              </a:spcAft>
              <a:buSzPts val="1500"/>
              <a:buNone/>
              <a:defRPr/>
            </a:lvl8pPr>
            <a:lvl9pPr lvl="8" algn="l">
              <a:spcBef>
                <a:spcPts val="1300"/>
              </a:spcBef>
              <a:spcAft>
                <a:spcPts val="130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3628" y="2371246"/>
            <a:ext cx="9393300" cy="928200"/>
          </a:xfrm>
          <a:prstGeom prst="rect">
            <a:avLst/>
          </a:prstGeom>
        </p:spPr>
        <p:txBody>
          <a:bodyPr anchorCtr="0" anchor="ctr" bIns="100800" lIns="100800" spcFirstLastPara="1" rIns="100800" wrap="square" tIns="10080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3"/>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3628" y="490626"/>
            <a:ext cx="9393300" cy="631500"/>
          </a:xfrm>
          <a:prstGeom prst="rect">
            <a:avLst/>
          </a:prstGeom>
        </p:spPr>
        <p:txBody>
          <a:bodyPr anchorCtr="0" anchor="t" bIns="100800" lIns="100800" spcFirstLastPara="1" rIns="100800" wrap="square" tIns="10080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8" name="Google Shape;18;p4"/>
          <p:cNvSpPr txBox="1"/>
          <p:nvPr>
            <p:ph idx="1" type="body"/>
          </p:nvPr>
        </p:nvSpPr>
        <p:spPr>
          <a:xfrm>
            <a:off x="343628" y="1270568"/>
            <a:ext cx="9393300" cy="3766500"/>
          </a:xfrm>
          <a:prstGeom prst="rect">
            <a:avLst/>
          </a:prstGeom>
        </p:spPr>
        <p:txBody>
          <a:bodyPr anchorCtr="0" anchor="t" bIns="100800" lIns="100800" spcFirstLastPara="1" rIns="100800" wrap="square" tIns="100800">
            <a:normAutofit/>
          </a:bodyPr>
          <a:lstStyle>
            <a:lvl1pPr indent="-355600" lvl="0" marL="457200">
              <a:spcBef>
                <a:spcPts val="0"/>
              </a:spcBef>
              <a:spcAft>
                <a:spcPts val="0"/>
              </a:spcAft>
              <a:buSzPts val="20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9" name="Google Shape;19;p4"/>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3628" y="490626"/>
            <a:ext cx="9393300" cy="631500"/>
          </a:xfrm>
          <a:prstGeom prst="rect">
            <a:avLst/>
          </a:prstGeom>
        </p:spPr>
        <p:txBody>
          <a:bodyPr anchorCtr="0" anchor="t" bIns="100800" lIns="100800" spcFirstLastPara="1" rIns="100800" wrap="square" tIns="10080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2" name="Google Shape;22;p5"/>
          <p:cNvSpPr txBox="1"/>
          <p:nvPr>
            <p:ph idx="1" type="body"/>
          </p:nvPr>
        </p:nvSpPr>
        <p:spPr>
          <a:xfrm>
            <a:off x="343628" y="1270568"/>
            <a:ext cx="4409700" cy="3766500"/>
          </a:xfrm>
          <a:prstGeom prst="rect">
            <a:avLst/>
          </a:prstGeom>
        </p:spPr>
        <p:txBody>
          <a:bodyPr anchorCtr="0" anchor="t" bIns="100800" lIns="100800" spcFirstLastPara="1" rIns="100800" wrap="square" tIns="100800">
            <a:normAutofit/>
          </a:bodyPr>
          <a:lstStyle>
            <a:lvl1pPr indent="-323850" lvl="0" marL="457200">
              <a:spcBef>
                <a:spcPts val="0"/>
              </a:spcBef>
              <a:spcAft>
                <a:spcPts val="0"/>
              </a:spcAft>
              <a:buSzPts val="1500"/>
              <a:buChar char="●"/>
              <a:defRPr sz="15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3" name="Google Shape;23;p5"/>
          <p:cNvSpPr txBox="1"/>
          <p:nvPr>
            <p:ph idx="2" type="body"/>
          </p:nvPr>
        </p:nvSpPr>
        <p:spPr>
          <a:xfrm>
            <a:off x="5327385" y="1270568"/>
            <a:ext cx="4409700" cy="3766500"/>
          </a:xfrm>
          <a:prstGeom prst="rect">
            <a:avLst/>
          </a:prstGeom>
        </p:spPr>
        <p:txBody>
          <a:bodyPr anchorCtr="0" anchor="t" bIns="100800" lIns="100800" spcFirstLastPara="1" rIns="100800" wrap="square" tIns="100800">
            <a:normAutofit/>
          </a:bodyPr>
          <a:lstStyle>
            <a:lvl1pPr indent="-323850" lvl="0" marL="457200">
              <a:spcBef>
                <a:spcPts val="0"/>
              </a:spcBef>
              <a:spcAft>
                <a:spcPts val="0"/>
              </a:spcAft>
              <a:buSzPts val="1500"/>
              <a:buChar char="●"/>
              <a:defRPr sz="15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4" name="Google Shape;24;p5"/>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3628" y="490626"/>
            <a:ext cx="9393300" cy="631500"/>
          </a:xfrm>
          <a:prstGeom prst="rect">
            <a:avLst/>
          </a:prstGeom>
        </p:spPr>
        <p:txBody>
          <a:bodyPr anchorCtr="0" anchor="t" bIns="100800" lIns="100800" spcFirstLastPara="1" rIns="100800" wrap="square" tIns="100800">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7" name="Google Shape;27;p6"/>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3628" y="612532"/>
            <a:ext cx="3095700" cy="833100"/>
          </a:xfrm>
          <a:prstGeom prst="rect">
            <a:avLst/>
          </a:prstGeom>
        </p:spPr>
        <p:txBody>
          <a:bodyPr anchorCtr="0" anchor="b" bIns="100800" lIns="100800" spcFirstLastPara="1" rIns="100800" wrap="square" tIns="10080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7"/>
          <p:cNvSpPr txBox="1"/>
          <p:nvPr>
            <p:ph idx="1" type="body"/>
          </p:nvPr>
        </p:nvSpPr>
        <p:spPr>
          <a:xfrm>
            <a:off x="343628" y="1531991"/>
            <a:ext cx="3095700" cy="3505200"/>
          </a:xfrm>
          <a:prstGeom prst="rect">
            <a:avLst/>
          </a:prstGeom>
        </p:spPr>
        <p:txBody>
          <a:bodyPr anchorCtr="0" anchor="t" bIns="100800" lIns="100800" spcFirstLastPara="1" rIns="100800" wrap="square" tIns="100800">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1" name="Google Shape;31;p7"/>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40467" y="496276"/>
            <a:ext cx="7020000" cy="4509900"/>
          </a:xfrm>
          <a:prstGeom prst="rect">
            <a:avLst/>
          </a:prstGeom>
        </p:spPr>
        <p:txBody>
          <a:bodyPr anchorCtr="0" anchor="ctr" bIns="100800" lIns="100800" spcFirstLastPara="1" rIns="100800" wrap="square" tIns="1008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4" name="Google Shape;34;p8"/>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40313" y="-138"/>
            <a:ext cx="5040300" cy="5670600"/>
          </a:xfrm>
          <a:prstGeom prst="rect">
            <a:avLst/>
          </a:prstGeom>
          <a:solidFill>
            <a:schemeClr val="lt2"/>
          </a:solidFill>
          <a:ln>
            <a:noFill/>
          </a:ln>
        </p:spPr>
        <p:txBody>
          <a:bodyPr anchorCtr="0" anchor="ctr" bIns="100800" lIns="100800" spcFirstLastPara="1" rIns="100800" wrap="square" tIns="1008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695" y="1359537"/>
            <a:ext cx="4459500" cy="1634100"/>
          </a:xfrm>
          <a:prstGeom prst="rect">
            <a:avLst/>
          </a:prstGeom>
        </p:spPr>
        <p:txBody>
          <a:bodyPr anchorCtr="0" anchor="b" bIns="100800" lIns="100800" spcFirstLastPara="1" rIns="100800" wrap="square" tIns="10080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38" name="Google Shape;38;p9"/>
          <p:cNvSpPr txBox="1"/>
          <p:nvPr>
            <p:ph idx="1" type="subTitle"/>
          </p:nvPr>
        </p:nvSpPr>
        <p:spPr>
          <a:xfrm>
            <a:off x="292695" y="3090304"/>
            <a:ext cx="4459500" cy="1361700"/>
          </a:xfrm>
          <a:prstGeom prst="rect">
            <a:avLst/>
          </a:prstGeom>
        </p:spPr>
        <p:txBody>
          <a:bodyPr anchorCtr="0" anchor="t" bIns="100800" lIns="100800" spcFirstLastPara="1" rIns="100800" wrap="square" tIns="100800">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39" name="Google Shape;39;p9"/>
          <p:cNvSpPr txBox="1"/>
          <p:nvPr>
            <p:ph idx="2" type="body"/>
          </p:nvPr>
        </p:nvSpPr>
        <p:spPr>
          <a:xfrm>
            <a:off x="5445456" y="798270"/>
            <a:ext cx="4230000" cy="4073700"/>
          </a:xfrm>
          <a:prstGeom prst="rect">
            <a:avLst/>
          </a:prstGeom>
        </p:spPr>
        <p:txBody>
          <a:bodyPr anchorCtr="0" anchor="ctr" bIns="100800" lIns="100800" spcFirstLastPara="1" rIns="100800" wrap="square" tIns="100800">
            <a:normAutofit/>
          </a:bodyPr>
          <a:lstStyle>
            <a:lvl1pPr indent="-355600" lvl="0" marL="457200">
              <a:spcBef>
                <a:spcPts val="0"/>
              </a:spcBef>
              <a:spcAft>
                <a:spcPts val="0"/>
              </a:spcAft>
              <a:buSzPts val="20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0" name="Google Shape;40;p9"/>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3628" y="4664078"/>
            <a:ext cx="6613200" cy="667200"/>
          </a:xfrm>
          <a:prstGeom prst="rect">
            <a:avLst/>
          </a:prstGeom>
        </p:spPr>
        <p:txBody>
          <a:bodyPr anchorCtr="0" anchor="ctr" bIns="100800" lIns="100800" spcFirstLastPara="1" rIns="100800" wrap="square" tIns="100800">
            <a:norm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9340296" y="5141053"/>
            <a:ext cx="604800" cy="433800"/>
          </a:xfrm>
          <a:prstGeom prst="rect">
            <a:avLst/>
          </a:prstGeom>
        </p:spPr>
        <p:txBody>
          <a:bodyPr anchorCtr="0" anchor="ctr" bIns="100800" lIns="100800" spcFirstLastPara="1" rIns="100800" wrap="square" tIns="100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3628" y="490626"/>
            <a:ext cx="9393300" cy="631500"/>
          </a:xfrm>
          <a:prstGeom prst="rect">
            <a:avLst/>
          </a:prstGeom>
          <a:noFill/>
          <a:ln>
            <a:noFill/>
          </a:ln>
        </p:spPr>
        <p:txBody>
          <a:bodyPr anchorCtr="0" anchor="t" bIns="100800" lIns="100800" spcFirstLastPara="1" rIns="100800" wrap="square" tIns="100800">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p:txBody>
      </p:sp>
      <p:sp>
        <p:nvSpPr>
          <p:cNvPr id="7" name="Google Shape;7;p1"/>
          <p:cNvSpPr txBox="1"/>
          <p:nvPr>
            <p:ph idx="1" type="body"/>
          </p:nvPr>
        </p:nvSpPr>
        <p:spPr>
          <a:xfrm>
            <a:off x="343628" y="1270568"/>
            <a:ext cx="9393300" cy="3766500"/>
          </a:xfrm>
          <a:prstGeom prst="rect">
            <a:avLst/>
          </a:prstGeom>
          <a:noFill/>
          <a:ln>
            <a:noFill/>
          </a:ln>
        </p:spPr>
        <p:txBody>
          <a:bodyPr anchorCtr="0" anchor="t" bIns="100800" lIns="100800" spcFirstLastPara="1" rIns="100800" wrap="square" tIns="100800">
            <a:normAutofit/>
          </a:bodyPr>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23850" lvl="1" marL="914400">
              <a:lnSpc>
                <a:spcPct val="115000"/>
              </a:lnSpc>
              <a:spcBef>
                <a:spcPts val="0"/>
              </a:spcBef>
              <a:spcAft>
                <a:spcPts val="0"/>
              </a:spcAft>
              <a:buClr>
                <a:schemeClr val="dk2"/>
              </a:buClr>
              <a:buSzPts val="1500"/>
              <a:buChar char="○"/>
              <a:defRPr sz="1500">
                <a:solidFill>
                  <a:schemeClr val="dk2"/>
                </a:solidFill>
              </a:defRPr>
            </a:lvl2pPr>
            <a:lvl3pPr indent="-323850" lvl="2" marL="1371600">
              <a:lnSpc>
                <a:spcPct val="115000"/>
              </a:lnSpc>
              <a:spcBef>
                <a:spcPts val="0"/>
              </a:spcBef>
              <a:spcAft>
                <a:spcPts val="0"/>
              </a:spcAft>
              <a:buClr>
                <a:schemeClr val="dk2"/>
              </a:buClr>
              <a:buSzPts val="1500"/>
              <a:buChar char="■"/>
              <a:defRPr sz="1500">
                <a:solidFill>
                  <a:schemeClr val="dk2"/>
                </a:solidFill>
              </a:defRPr>
            </a:lvl3pPr>
            <a:lvl4pPr indent="-323850" lvl="3" marL="1828800">
              <a:lnSpc>
                <a:spcPct val="115000"/>
              </a:lnSpc>
              <a:spcBef>
                <a:spcPts val="0"/>
              </a:spcBef>
              <a:spcAft>
                <a:spcPts val="0"/>
              </a:spcAft>
              <a:buClr>
                <a:schemeClr val="dk2"/>
              </a:buClr>
              <a:buSzPts val="1500"/>
              <a:buChar char="●"/>
              <a:defRPr sz="1500">
                <a:solidFill>
                  <a:schemeClr val="dk2"/>
                </a:solidFill>
              </a:defRPr>
            </a:lvl4pPr>
            <a:lvl5pPr indent="-323850" lvl="4" marL="2286000">
              <a:lnSpc>
                <a:spcPct val="115000"/>
              </a:lnSpc>
              <a:spcBef>
                <a:spcPts val="0"/>
              </a:spcBef>
              <a:spcAft>
                <a:spcPts val="0"/>
              </a:spcAft>
              <a:buClr>
                <a:schemeClr val="dk2"/>
              </a:buClr>
              <a:buSzPts val="1500"/>
              <a:buChar char="○"/>
              <a:defRPr sz="1500">
                <a:solidFill>
                  <a:schemeClr val="dk2"/>
                </a:solidFill>
              </a:defRPr>
            </a:lvl5pPr>
            <a:lvl6pPr indent="-323850" lvl="5" marL="2743200">
              <a:lnSpc>
                <a:spcPct val="115000"/>
              </a:lnSpc>
              <a:spcBef>
                <a:spcPts val="0"/>
              </a:spcBef>
              <a:spcAft>
                <a:spcPts val="0"/>
              </a:spcAft>
              <a:buClr>
                <a:schemeClr val="dk2"/>
              </a:buClr>
              <a:buSzPts val="1500"/>
              <a:buChar char="■"/>
              <a:defRPr sz="1500">
                <a:solidFill>
                  <a:schemeClr val="dk2"/>
                </a:solidFill>
              </a:defRPr>
            </a:lvl6pPr>
            <a:lvl7pPr indent="-323850" lvl="6" marL="3200400">
              <a:lnSpc>
                <a:spcPct val="115000"/>
              </a:lnSpc>
              <a:spcBef>
                <a:spcPts val="0"/>
              </a:spcBef>
              <a:spcAft>
                <a:spcPts val="0"/>
              </a:spcAft>
              <a:buClr>
                <a:schemeClr val="dk2"/>
              </a:buClr>
              <a:buSzPts val="1500"/>
              <a:buChar char="●"/>
              <a:defRPr sz="1500">
                <a:solidFill>
                  <a:schemeClr val="dk2"/>
                </a:solidFill>
              </a:defRPr>
            </a:lvl7pPr>
            <a:lvl8pPr indent="-323850" lvl="7" marL="3657600">
              <a:lnSpc>
                <a:spcPct val="115000"/>
              </a:lnSpc>
              <a:spcBef>
                <a:spcPts val="0"/>
              </a:spcBef>
              <a:spcAft>
                <a:spcPts val="0"/>
              </a:spcAft>
              <a:buClr>
                <a:schemeClr val="dk2"/>
              </a:buClr>
              <a:buSzPts val="1500"/>
              <a:buChar char="○"/>
              <a:defRPr sz="1500">
                <a:solidFill>
                  <a:schemeClr val="dk2"/>
                </a:solidFill>
              </a:defRPr>
            </a:lvl8pPr>
            <a:lvl9pPr indent="-323850" lvl="8" marL="4114800">
              <a:lnSpc>
                <a:spcPct val="115000"/>
              </a:lnSpc>
              <a:spcBef>
                <a:spcPts val="0"/>
              </a:spcBef>
              <a:spcAft>
                <a:spcPts val="0"/>
              </a:spcAft>
              <a:buClr>
                <a:schemeClr val="dk2"/>
              </a:buClr>
              <a:buSzPts val="1500"/>
              <a:buChar char="■"/>
              <a:defRPr sz="1500">
                <a:solidFill>
                  <a:schemeClr val="dk2"/>
                </a:solidFill>
              </a:defRPr>
            </a:lvl9pPr>
          </a:lstStyle>
          <a:p/>
        </p:txBody>
      </p:sp>
      <p:sp>
        <p:nvSpPr>
          <p:cNvPr id="8" name="Google Shape;8;p1"/>
          <p:cNvSpPr txBox="1"/>
          <p:nvPr>
            <p:ph idx="12" type="sldNum"/>
          </p:nvPr>
        </p:nvSpPr>
        <p:spPr>
          <a:xfrm>
            <a:off x="9340296" y="5141053"/>
            <a:ext cx="604800" cy="433800"/>
          </a:xfrm>
          <a:prstGeom prst="rect">
            <a:avLst/>
          </a:prstGeom>
          <a:noFill/>
          <a:ln>
            <a:noFill/>
          </a:ln>
        </p:spPr>
        <p:txBody>
          <a:bodyPr anchorCtr="0" anchor="ctr" bIns="100800" lIns="100800" spcFirstLastPara="1" rIns="100800" wrap="square" tIns="100800">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6"/>
          <p:cNvSpPr txBox="1"/>
          <p:nvPr/>
        </p:nvSpPr>
        <p:spPr>
          <a:xfrm>
            <a:off x="504000" y="1428840"/>
            <a:ext cx="9071640" cy="946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3300" u="none" cap="none" strike="noStrike">
                <a:solidFill>
                  <a:schemeClr val="dk1"/>
                </a:solidFill>
                <a:latin typeface="Arial"/>
                <a:ea typeface="Arial"/>
                <a:cs typeface="Arial"/>
                <a:sym typeface="Arial"/>
              </a:rPr>
              <a:t>AIRLINE RESERVATION SYSTEM</a:t>
            </a:r>
            <a:endParaRPr b="0" sz="3300" strike="noStrike">
              <a:solidFill>
                <a:schemeClr val="dk1"/>
              </a:solidFill>
              <a:latin typeface="Arial"/>
              <a:ea typeface="Arial"/>
              <a:cs typeface="Arial"/>
              <a:sym typeface="Arial"/>
            </a:endParaRPr>
          </a:p>
        </p:txBody>
      </p:sp>
      <p:sp>
        <p:nvSpPr>
          <p:cNvPr id="63" name="Google Shape;63;p16"/>
          <p:cNvSpPr txBox="1"/>
          <p:nvPr/>
        </p:nvSpPr>
        <p:spPr>
          <a:xfrm>
            <a:off x="504000" y="2592000"/>
            <a:ext cx="9071640" cy="20228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2400" strike="noStrike">
                <a:solidFill>
                  <a:schemeClr val="dk1"/>
                </a:solidFill>
                <a:latin typeface="Arial"/>
                <a:ea typeface="Arial"/>
                <a:cs typeface="Arial"/>
                <a:sym typeface="Arial"/>
              </a:rPr>
              <a:t>Name: Neeraj Eswaran</a:t>
            </a:r>
            <a:endParaRPr b="0" sz="2400"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rPr>
              <a:t>Roll No: AM2332</a:t>
            </a:r>
            <a:endParaRPr sz="2400">
              <a:solidFill>
                <a:schemeClr val="dk1"/>
              </a:solidFill>
            </a:endParaRPr>
          </a:p>
          <a:p>
            <a:pPr indent="0" lvl="0" marL="0" marR="0" rtl="0" algn="l">
              <a:spcBef>
                <a:spcPts val="0"/>
              </a:spcBef>
              <a:spcAft>
                <a:spcPts val="0"/>
              </a:spcAft>
              <a:buNone/>
            </a:pPr>
            <a:r>
              <a:rPr lang="en-US" sz="2400">
                <a:solidFill>
                  <a:schemeClr val="dk1"/>
                </a:solidFill>
              </a:rPr>
              <a:t>Year/Sem: II/III</a:t>
            </a:r>
            <a:endParaRPr sz="2400">
              <a:solidFill>
                <a:schemeClr val="dk1"/>
              </a:solidFill>
            </a:endParaRPr>
          </a:p>
          <a:p>
            <a:pPr indent="0" lvl="0" marL="0" marR="0" rtl="0" algn="l">
              <a:spcBef>
                <a:spcPts val="0"/>
              </a:spcBef>
              <a:spcAft>
                <a:spcPts val="0"/>
              </a:spcAft>
              <a:buNone/>
            </a:pPr>
            <a:r>
              <a:rPr lang="en-US" sz="2400">
                <a:solidFill>
                  <a:schemeClr val="dk1"/>
                </a:solidFill>
              </a:rPr>
              <a:t>Subject: Java Programming Concepts</a:t>
            </a:r>
            <a:endParaRPr sz="2400">
              <a:solidFill>
                <a:schemeClr val="dk1"/>
              </a:solidFill>
            </a:endParaRPr>
          </a:p>
        </p:txBody>
      </p:sp>
      <p:pic>
        <p:nvPicPr>
          <p:cNvPr id="64" name="Google Shape;64;p16"/>
          <p:cNvPicPr preferRelativeResize="0"/>
          <p:nvPr/>
        </p:nvPicPr>
        <p:blipFill>
          <a:blip r:embed="rId3">
            <a:alphaModFix/>
          </a:blip>
          <a:stretch>
            <a:fillRect/>
          </a:stretch>
        </p:blipFill>
        <p:spPr>
          <a:xfrm>
            <a:off x="154325" y="79075"/>
            <a:ext cx="2714391" cy="124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AirlineReservation</a:t>
            </a:r>
            <a:endParaRPr b="0" sz="3300" strike="noStrike">
              <a:solidFill>
                <a:schemeClr val="dk1"/>
              </a:solidFill>
              <a:latin typeface="Arial"/>
              <a:ea typeface="Arial"/>
              <a:cs typeface="Arial"/>
              <a:sym typeface="Arial"/>
            </a:endParaRPr>
          </a:p>
        </p:txBody>
      </p:sp>
      <p:sp>
        <p:nvSpPr>
          <p:cNvPr id="117" name="Google Shape;117;p25"/>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This is the main class which implements ActionListener for all buttons.</a:t>
            </a:r>
            <a:endParaRPr b="0" sz="2400" strike="noStrike">
              <a:latin typeface="Arial"/>
              <a:ea typeface="Arial"/>
              <a:cs typeface="Arial"/>
              <a:sym typeface="Arial"/>
            </a:endParaRPr>
          </a:p>
          <a:p>
            <a:pPr indent="-324000" lvl="0" marL="432000" marR="0" rtl="0" algn="l">
              <a:spcBef>
                <a:spcPts val="1057"/>
              </a:spcBef>
              <a:spcAft>
                <a:spcPts val="0"/>
              </a:spcAft>
              <a:buClr>
                <a:srgbClr val="000000"/>
              </a:buClr>
              <a:buSzPts val="1080"/>
              <a:buFont typeface="Noto Sans Symbols"/>
              <a:buChar char="●"/>
            </a:pPr>
            <a:r>
              <a:rPr b="0" lang="en-US" sz="2400" strike="noStrike">
                <a:latin typeface="Arial"/>
                <a:ea typeface="Arial"/>
                <a:cs typeface="Arial"/>
                <a:sym typeface="Arial"/>
              </a:rPr>
              <a:t>This class delegates between all the other classes in order to execute the application.</a:t>
            </a:r>
            <a:endParaRPr b="0" sz="2400" strike="noStrike">
              <a:latin typeface="Arial"/>
              <a:ea typeface="Arial"/>
              <a:cs typeface="Arial"/>
              <a:sym typeface="Arial"/>
            </a:endParaRPr>
          </a:p>
          <a:p>
            <a:pPr indent="-324000" lvl="0" marL="432000" marR="0" rtl="0" algn="l">
              <a:spcBef>
                <a:spcPts val="1057"/>
              </a:spcBef>
              <a:spcAft>
                <a:spcPts val="0"/>
              </a:spcAft>
              <a:buClr>
                <a:srgbClr val="000000"/>
              </a:buClr>
              <a:buSzPts val="1080"/>
              <a:buFont typeface="Noto Sans Symbols"/>
              <a:buChar char="●"/>
            </a:pPr>
            <a:r>
              <a:rPr b="0" lang="en-US" sz="2400" strike="noStrike">
                <a:latin typeface="Arial"/>
                <a:ea typeface="Arial"/>
                <a:cs typeface="Arial"/>
                <a:sym typeface="Arial"/>
              </a:rPr>
              <a:t>It loads the window and performs UI interaction operations using swing.</a:t>
            </a:r>
            <a:endParaRPr b="0" sz="24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Results and discussion</a:t>
            </a:r>
            <a:endParaRPr b="0" sz="3300" strike="noStrike">
              <a:solidFill>
                <a:schemeClr val="dk1"/>
              </a:solidFill>
              <a:latin typeface="Arial"/>
              <a:ea typeface="Arial"/>
              <a:cs typeface="Arial"/>
              <a:sym typeface="Arial"/>
            </a:endParaRPr>
          </a:p>
        </p:txBody>
      </p:sp>
      <p:pic>
        <p:nvPicPr>
          <p:cNvPr id="123" name="Google Shape;123;p26"/>
          <p:cNvPicPr preferRelativeResize="0"/>
          <p:nvPr/>
        </p:nvPicPr>
        <p:blipFill rotWithShape="1">
          <a:blip r:embed="rId3">
            <a:alphaModFix amt="70000"/>
          </a:blip>
          <a:srcRect b="0" l="0" r="0" t="0"/>
          <a:stretch/>
        </p:blipFill>
        <p:spPr>
          <a:xfrm>
            <a:off x="578160" y="1516680"/>
            <a:ext cx="4182840" cy="2836800"/>
          </a:xfrm>
          <a:prstGeom prst="rect">
            <a:avLst/>
          </a:prstGeom>
          <a:noFill/>
          <a:ln>
            <a:noFill/>
          </a:ln>
        </p:spPr>
      </p:pic>
      <p:pic>
        <p:nvPicPr>
          <p:cNvPr id="124" name="Google Shape;124;p26"/>
          <p:cNvPicPr preferRelativeResize="0"/>
          <p:nvPr/>
        </p:nvPicPr>
        <p:blipFill rotWithShape="1">
          <a:blip r:embed="rId4">
            <a:alphaModFix amt="70000"/>
          </a:blip>
          <a:srcRect b="0" l="0" r="0" t="0"/>
          <a:stretch/>
        </p:blipFill>
        <p:spPr>
          <a:xfrm>
            <a:off x="5079960" y="1505880"/>
            <a:ext cx="4360320" cy="2976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Results and discussion</a:t>
            </a:r>
            <a:endParaRPr b="0" sz="3300" strike="noStrike">
              <a:solidFill>
                <a:schemeClr val="dk1"/>
              </a:solidFill>
              <a:latin typeface="Arial"/>
              <a:ea typeface="Arial"/>
              <a:cs typeface="Arial"/>
              <a:sym typeface="Arial"/>
            </a:endParaRPr>
          </a:p>
        </p:txBody>
      </p:sp>
      <p:pic>
        <p:nvPicPr>
          <p:cNvPr id="130" name="Google Shape;130;p27"/>
          <p:cNvPicPr preferRelativeResize="0"/>
          <p:nvPr/>
        </p:nvPicPr>
        <p:blipFill rotWithShape="1">
          <a:blip r:embed="rId3">
            <a:alphaModFix amt="70000"/>
          </a:blip>
          <a:srcRect b="0" l="0" r="0" t="0"/>
          <a:stretch/>
        </p:blipFill>
        <p:spPr>
          <a:xfrm>
            <a:off x="539280" y="1685160"/>
            <a:ext cx="4540680" cy="3088800"/>
          </a:xfrm>
          <a:prstGeom prst="rect">
            <a:avLst/>
          </a:prstGeom>
          <a:noFill/>
          <a:ln>
            <a:noFill/>
          </a:ln>
        </p:spPr>
      </p:pic>
      <p:pic>
        <p:nvPicPr>
          <p:cNvPr id="131" name="Google Shape;131;p27"/>
          <p:cNvPicPr preferRelativeResize="0"/>
          <p:nvPr/>
        </p:nvPicPr>
        <p:blipFill rotWithShape="1">
          <a:blip r:embed="rId4">
            <a:alphaModFix amt="70000"/>
          </a:blip>
          <a:srcRect b="0" l="0" r="0" t="0"/>
          <a:stretch/>
        </p:blipFill>
        <p:spPr>
          <a:xfrm>
            <a:off x="5224680" y="1672200"/>
            <a:ext cx="4529160" cy="2986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Results and Discussion</a:t>
            </a:r>
            <a:endParaRPr b="0" sz="3300" strike="noStrike">
              <a:solidFill>
                <a:schemeClr val="dk1"/>
              </a:solidFill>
              <a:latin typeface="Arial"/>
              <a:ea typeface="Arial"/>
              <a:cs typeface="Arial"/>
              <a:sym typeface="Arial"/>
            </a:endParaRPr>
          </a:p>
        </p:txBody>
      </p:sp>
      <p:pic>
        <p:nvPicPr>
          <p:cNvPr id="137" name="Google Shape;137;p28"/>
          <p:cNvPicPr preferRelativeResize="0"/>
          <p:nvPr/>
        </p:nvPicPr>
        <p:blipFill rotWithShape="1">
          <a:blip r:embed="rId3">
            <a:alphaModFix amt="70000"/>
          </a:blip>
          <a:srcRect b="0" l="0" r="0" t="0"/>
          <a:stretch/>
        </p:blipFill>
        <p:spPr>
          <a:xfrm>
            <a:off x="527400" y="1566000"/>
            <a:ext cx="4672440" cy="3166560"/>
          </a:xfrm>
          <a:prstGeom prst="rect">
            <a:avLst/>
          </a:prstGeom>
          <a:noFill/>
          <a:ln>
            <a:noFill/>
          </a:ln>
        </p:spPr>
      </p:pic>
      <p:pic>
        <p:nvPicPr>
          <p:cNvPr id="138" name="Google Shape;138;p28"/>
          <p:cNvPicPr preferRelativeResize="0"/>
          <p:nvPr/>
        </p:nvPicPr>
        <p:blipFill rotWithShape="1">
          <a:blip r:embed="rId4">
            <a:alphaModFix amt="70000"/>
          </a:blip>
          <a:srcRect b="0" l="0" r="0" t="0"/>
          <a:stretch/>
        </p:blipFill>
        <p:spPr>
          <a:xfrm>
            <a:off x="5355000" y="1495800"/>
            <a:ext cx="4018680" cy="3414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Results and Discussion</a:t>
            </a:r>
            <a:endParaRPr b="0" sz="3300" strike="noStrike">
              <a:solidFill>
                <a:schemeClr val="dk1"/>
              </a:solidFill>
              <a:latin typeface="Arial"/>
              <a:ea typeface="Arial"/>
              <a:cs typeface="Arial"/>
              <a:sym typeface="Arial"/>
            </a:endParaRPr>
          </a:p>
        </p:txBody>
      </p:sp>
      <p:pic>
        <p:nvPicPr>
          <p:cNvPr id="144" name="Google Shape;144;p29"/>
          <p:cNvPicPr preferRelativeResize="0"/>
          <p:nvPr/>
        </p:nvPicPr>
        <p:blipFill rotWithShape="1">
          <a:blip r:embed="rId3">
            <a:alphaModFix amt="70000"/>
          </a:blip>
          <a:srcRect b="0" l="0" r="0" t="0"/>
          <a:stretch/>
        </p:blipFill>
        <p:spPr>
          <a:xfrm>
            <a:off x="489960" y="1646280"/>
            <a:ext cx="4166640" cy="3139920"/>
          </a:xfrm>
          <a:prstGeom prst="rect">
            <a:avLst/>
          </a:prstGeom>
          <a:noFill/>
          <a:ln>
            <a:noFill/>
          </a:ln>
        </p:spPr>
      </p:pic>
      <p:pic>
        <p:nvPicPr>
          <p:cNvPr id="145" name="Google Shape;145;p29"/>
          <p:cNvPicPr preferRelativeResize="0"/>
          <p:nvPr/>
        </p:nvPicPr>
        <p:blipFill rotWithShape="1">
          <a:blip r:embed="rId4">
            <a:alphaModFix amt="70000"/>
          </a:blip>
          <a:srcRect b="0" l="0" r="0" t="0"/>
          <a:stretch/>
        </p:blipFill>
        <p:spPr>
          <a:xfrm>
            <a:off x="4995000" y="1636920"/>
            <a:ext cx="4581720" cy="3116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Conclusion</a:t>
            </a:r>
            <a:endParaRPr b="0" sz="3300" strike="noStrike">
              <a:solidFill>
                <a:schemeClr val="dk1"/>
              </a:solidFill>
              <a:latin typeface="Arial"/>
              <a:ea typeface="Arial"/>
              <a:cs typeface="Arial"/>
              <a:sym typeface="Arial"/>
            </a:endParaRPr>
          </a:p>
        </p:txBody>
      </p:sp>
      <p:sp>
        <p:nvSpPr>
          <p:cNvPr id="151" name="Google Shape;151;p30"/>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This application enables both the airlines and the customer to book tickets seamlessly. It manages login credentials, ticket details and helps them to manage ticket booking using a desktop interface. The Airline Reservation System provides a foundational framework for managing airline ticket bookings and user accounts. By implementing features such as secure login, ticket booking, and ticket viewing, the application addresses essential requirements for an efficient reservation process.</a:t>
            </a:r>
            <a:endParaRPr b="0" sz="24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nvSpPr>
        <p:spPr>
          <a:xfrm>
            <a:off x="547200" y="243612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Thank You</a:t>
            </a:r>
            <a:endParaRPr b="0" sz="3300"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nvSpPr>
        <p:spPr>
          <a:xfrm>
            <a:off x="504720" y="214668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Any Queries???</a:t>
            </a:r>
            <a:endParaRPr b="0" sz="3300"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Project Overview</a:t>
            </a:r>
            <a:endParaRPr b="0" sz="3300" strike="noStrike">
              <a:solidFill>
                <a:schemeClr val="dk1"/>
              </a:solidFill>
              <a:latin typeface="Arial"/>
              <a:ea typeface="Arial"/>
              <a:cs typeface="Arial"/>
              <a:sym typeface="Arial"/>
            </a:endParaRPr>
          </a:p>
        </p:txBody>
      </p:sp>
      <p:sp>
        <p:nvSpPr>
          <p:cNvPr id="70" name="Google Shape;70;p17"/>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Abstract</a:t>
            </a:r>
            <a:endParaRPr b="0" sz="2400" strike="noStrike">
              <a:solidFill>
                <a:schemeClr val="dk1"/>
              </a:solidFill>
              <a:latin typeface="Arial"/>
              <a:ea typeface="Arial"/>
              <a:cs typeface="Arial"/>
              <a:sym typeface="Arial"/>
            </a:endParaRPr>
          </a:p>
          <a:p>
            <a:pPr indent="-324000" lvl="0" marL="432000" marR="0" rtl="0" algn="l">
              <a:spcBef>
                <a:spcPts val="1057"/>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Objective</a:t>
            </a:r>
            <a:endParaRPr b="0" sz="2400" strike="noStrike">
              <a:solidFill>
                <a:schemeClr val="dk1"/>
              </a:solidFill>
              <a:latin typeface="Arial"/>
              <a:ea typeface="Arial"/>
              <a:cs typeface="Arial"/>
              <a:sym typeface="Arial"/>
            </a:endParaRPr>
          </a:p>
          <a:p>
            <a:pPr indent="-324000" lvl="0" marL="432000" marR="0" rtl="0" algn="l">
              <a:spcBef>
                <a:spcPts val="1057"/>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System Architecture</a:t>
            </a:r>
            <a:endParaRPr b="0" sz="2400" strike="noStrike">
              <a:solidFill>
                <a:schemeClr val="dk1"/>
              </a:solidFill>
              <a:latin typeface="Arial"/>
              <a:ea typeface="Arial"/>
              <a:cs typeface="Arial"/>
              <a:sym typeface="Arial"/>
            </a:endParaRPr>
          </a:p>
          <a:p>
            <a:pPr indent="-324000" lvl="0" marL="432000" marR="0" rtl="0" algn="l">
              <a:spcBef>
                <a:spcPts val="1057"/>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Data Structures Used</a:t>
            </a:r>
            <a:endParaRPr b="0" sz="2400" strike="noStrike">
              <a:solidFill>
                <a:schemeClr val="dk1"/>
              </a:solidFill>
              <a:latin typeface="Arial"/>
              <a:ea typeface="Arial"/>
              <a:cs typeface="Arial"/>
              <a:sym typeface="Arial"/>
            </a:endParaRPr>
          </a:p>
          <a:p>
            <a:pPr indent="-324000" lvl="0" marL="432000" marR="0" rtl="0" algn="l">
              <a:spcBef>
                <a:spcPts val="1057"/>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Module Completion</a:t>
            </a:r>
            <a:endParaRPr b="0" sz="2400" strike="noStrike">
              <a:solidFill>
                <a:schemeClr val="dk1"/>
              </a:solidFill>
              <a:latin typeface="Arial"/>
              <a:ea typeface="Arial"/>
              <a:cs typeface="Arial"/>
              <a:sym typeface="Arial"/>
            </a:endParaRPr>
          </a:p>
          <a:p>
            <a:pPr indent="-324000" lvl="0" marL="432000" marR="0" rtl="0" algn="l">
              <a:spcBef>
                <a:spcPts val="1057"/>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Conclusion</a:t>
            </a:r>
            <a:endParaRPr b="0" sz="2400"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Abstract</a:t>
            </a:r>
            <a:endParaRPr b="0" sz="3300" strike="noStrike">
              <a:solidFill>
                <a:schemeClr val="dk1"/>
              </a:solidFill>
              <a:latin typeface="Arial"/>
              <a:ea typeface="Arial"/>
              <a:cs typeface="Arial"/>
              <a:sym typeface="Arial"/>
            </a:endParaRPr>
          </a:p>
        </p:txBody>
      </p:sp>
      <p:sp>
        <p:nvSpPr>
          <p:cNvPr id="76" name="Google Shape;76;p18"/>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The Airline Reservation System helps airlines to manage ticket bookings. The airline staff can book tickets for the customer and the customer can view their tickets by logging into their account. This application aims to develop a basic interface for airline reservation that implements functionality like user management, login, verifying username and password, ticket booking, saving ticket information and viewing the tickets.</a:t>
            </a:r>
            <a:endParaRPr b="0" sz="2400"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9"/>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Objective</a:t>
            </a:r>
            <a:endParaRPr b="0" sz="3300" strike="noStrike">
              <a:solidFill>
                <a:schemeClr val="dk1"/>
              </a:solidFill>
              <a:latin typeface="Arial"/>
              <a:ea typeface="Arial"/>
              <a:cs typeface="Arial"/>
              <a:sym typeface="Arial"/>
            </a:endParaRPr>
          </a:p>
        </p:txBody>
      </p:sp>
      <p:sp>
        <p:nvSpPr>
          <p:cNvPr id="82" name="Google Shape;82;p19"/>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The objective of this project is to create an Airline Reservation System to provide a facility for seamless booking operations for both customers and airline staff, ensuring accuracy, efficiency, and a smooth user experience.</a:t>
            </a:r>
            <a:endParaRPr b="0" sz="2400"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Architecture Diagram</a:t>
            </a:r>
            <a:endParaRPr b="0" sz="3300" strike="noStrike">
              <a:solidFill>
                <a:schemeClr val="dk1"/>
              </a:solidFill>
              <a:latin typeface="Arial"/>
              <a:ea typeface="Arial"/>
              <a:cs typeface="Arial"/>
              <a:sym typeface="Arial"/>
            </a:endParaRPr>
          </a:p>
        </p:txBody>
      </p:sp>
      <p:pic>
        <p:nvPicPr>
          <p:cNvPr id="88" name="Google Shape;88;p20"/>
          <p:cNvPicPr preferRelativeResize="0"/>
          <p:nvPr/>
        </p:nvPicPr>
        <p:blipFill rotWithShape="1">
          <a:blip r:embed="rId3">
            <a:alphaModFix amt="70000"/>
          </a:blip>
          <a:srcRect b="0" l="0" r="0" t="0"/>
          <a:stretch/>
        </p:blipFill>
        <p:spPr>
          <a:xfrm>
            <a:off x="3546000" y="1313280"/>
            <a:ext cx="3227040" cy="3858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nvSpPr>
        <p:spPr>
          <a:xfrm>
            <a:off x="990360" y="1063800"/>
            <a:ext cx="8111160" cy="3630600"/>
          </a:xfrm>
          <a:prstGeom prst="rect">
            <a:avLst/>
          </a:prstGeom>
          <a:solidFill>
            <a:srgbClr val="FFFFFF">
              <a:alpha val="69803"/>
            </a:srgbClr>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200" strike="noStrike">
                <a:solidFill>
                  <a:schemeClr val="dk1"/>
                </a:solidFill>
                <a:latin typeface="Arial"/>
                <a:ea typeface="Arial"/>
                <a:cs typeface="Arial"/>
                <a:sym typeface="Arial"/>
              </a:rPr>
              <a:t>Modules</a:t>
            </a:r>
            <a:endParaRPr b="0" sz="3200"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LoginType</a:t>
            </a:r>
            <a:endParaRPr b="0" sz="3300" strike="noStrike">
              <a:solidFill>
                <a:schemeClr val="dk1"/>
              </a:solidFill>
              <a:latin typeface="Arial"/>
              <a:ea typeface="Arial"/>
              <a:cs typeface="Arial"/>
              <a:sym typeface="Arial"/>
            </a:endParaRPr>
          </a:p>
        </p:txBody>
      </p:sp>
      <p:sp>
        <p:nvSpPr>
          <p:cNvPr id="99" name="Google Shape;99;p22"/>
          <p:cNvSpPr txBox="1"/>
          <p:nvPr/>
        </p:nvSpPr>
        <p:spPr>
          <a:xfrm>
            <a:off x="532440" y="149292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chemeClr val="dk1"/>
              </a:buClr>
              <a:buSzPts val="1080"/>
              <a:buFont typeface="Noto Sans Symbols"/>
              <a:buChar char="●"/>
            </a:pPr>
            <a:r>
              <a:rPr b="0" lang="en-US" sz="2400" strike="noStrike">
                <a:solidFill>
                  <a:schemeClr val="dk1"/>
                </a:solidFill>
                <a:latin typeface="Arial"/>
                <a:ea typeface="Arial"/>
                <a:cs typeface="Arial"/>
                <a:sym typeface="Arial"/>
              </a:rPr>
              <a:t>This module serves as the application's entry page, allowing users to select between Airline Login and Customer Login options. It provides a straightforward interface to guide users to the appropriate authentication pathway, ensuring a seamless and user-friendly experience for accessing airline or customer-specific functionalities.</a:t>
            </a:r>
            <a:endParaRPr b="0" sz="2400"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LoginPage</a:t>
            </a:r>
            <a:endParaRPr b="0" sz="3300" strike="noStrike">
              <a:solidFill>
                <a:schemeClr val="dk1"/>
              </a:solidFill>
              <a:latin typeface="Arial"/>
              <a:ea typeface="Arial"/>
              <a:cs typeface="Arial"/>
              <a:sym typeface="Arial"/>
            </a:endParaRPr>
          </a:p>
        </p:txBody>
      </p:sp>
      <p:sp>
        <p:nvSpPr>
          <p:cNvPr id="105" name="Google Shape;105;p23"/>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This module implements the application's login page, enabling users to input their username and password. It securely validates the provided credentials against stored data, ensuring authorized access. Upon successful verification, users are directed to their respective dashboards, maintaining a seamless and secure authentication process for both airline and customer accounts.</a:t>
            </a:r>
            <a:endParaRPr b="0" sz="24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nvSpPr>
        <p:spPr>
          <a:xfrm>
            <a:off x="540000" y="270000"/>
            <a:ext cx="9000000" cy="99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3300" strike="noStrike">
                <a:solidFill>
                  <a:schemeClr val="dk1"/>
                </a:solidFill>
                <a:latin typeface="Arial"/>
                <a:ea typeface="Arial"/>
                <a:cs typeface="Arial"/>
                <a:sym typeface="Arial"/>
              </a:rPr>
              <a:t>Ticket</a:t>
            </a:r>
            <a:endParaRPr b="0" sz="3300" strike="noStrike">
              <a:solidFill>
                <a:schemeClr val="dk1"/>
              </a:solidFill>
              <a:latin typeface="Arial"/>
              <a:ea typeface="Arial"/>
              <a:cs typeface="Arial"/>
              <a:sym typeface="Arial"/>
            </a:endParaRPr>
          </a:p>
        </p:txBody>
      </p:sp>
      <p:sp>
        <p:nvSpPr>
          <p:cNvPr id="111" name="Google Shape;111;p24"/>
          <p:cNvSpPr txBox="1"/>
          <p:nvPr/>
        </p:nvSpPr>
        <p:spPr>
          <a:xfrm>
            <a:off x="540000" y="1440000"/>
            <a:ext cx="9000000" cy="3600000"/>
          </a:xfrm>
          <a:prstGeom prst="rect">
            <a:avLst/>
          </a:prstGeom>
          <a:solidFill>
            <a:srgbClr val="C8C8C8">
              <a:alpha val="49803"/>
            </a:srgbClr>
          </a:solid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This is the application's ticket page, accessible to both airlines and customers. It provides detailed ticket information, including the passenger's name, flight details, and seat number.</a:t>
            </a:r>
            <a:endParaRPr b="0" sz="2400" strike="noStrike">
              <a:latin typeface="Arial"/>
              <a:ea typeface="Arial"/>
              <a:cs typeface="Arial"/>
              <a:sym typeface="Arial"/>
            </a:endParaRPr>
          </a:p>
          <a:p>
            <a:pPr indent="-324000" lvl="0" marL="432000" marR="0" rtl="0" algn="l">
              <a:spcBef>
                <a:spcPts val="1057"/>
              </a:spcBef>
              <a:spcAft>
                <a:spcPts val="0"/>
              </a:spcAft>
              <a:buClr>
                <a:srgbClr val="000000"/>
              </a:buClr>
              <a:buSzPts val="1080"/>
              <a:buFont typeface="Noto Sans Symbols"/>
              <a:buChar char="●"/>
            </a:pPr>
            <a:r>
              <a:rPr b="0" lang="en-US" sz="2400" strike="noStrike">
                <a:latin typeface="Arial"/>
                <a:ea typeface="Arial"/>
                <a:cs typeface="Arial"/>
                <a:sym typeface="Arial"/>
              </a:rPr>
              <a:t>This page ensures all users can quickly access and verify essential ticket-related information.</a:t>
            </a:r>
            <a:endParaRPr b="0" sz="24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