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2B7F75-4755-4069-A142-06A066012A03}">
  <a:tblStyle styleId="{DC2B7F75-4755-4069-A142-06A066012A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c3b3ef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0c3b3ef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c3b3ef8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c3b3ef8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df05f3d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df05f3d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0df05f3d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0df05f3d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df05f3d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df05f3d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df05f3de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df05f3de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df05f3de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df05f3de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0c3b3ef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0c3b3ef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0c3b3ef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0c3b3ef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c3b3ef8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c3b3ef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3a9/CourseProject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Simple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Neeraj Aggarwal, Samarth Keshari, Rishi Wadhwa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- Deep Learning(Inference) 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85125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run the model inference</a:t>
            </a:r>
            <a:r>
              <a:rPr lang="en"/>
              <a:t>, navigate to the deep learning directory  - </a:t>
            </a:r>
            <a:r>
              <a:rPr i="1" lang="en"/>
              <a:t>`./src/deeplearning` - </a:t>
            </a:r>
            <a:r>
              <a:rPr lang="en"/>
              <a:t>and execute command`</a:t>
            </a:r>
            <a:r>
              <a:rPr i="1" lang="en"/>
              <a:t>python modelInference.py</a:t>
            </a:r>
            <a:r>
              <a:rPr lang="en"/>
              <a:t>`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will generate an `</a:t>
            </a:r>
            <a:r>
              <a:rPr i="1" lang="en"/>
              <a:t>answer.txt</a:t>
            </a:r>
            <a:r>
              <a:rPr lang="en"/>
              <a:t>` in</a:t>
            </a:r>
            <a:r>
              <a:rPr i="1" lang="en"/>
              <a:t> `./src/deeplearning`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85125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Thank You!!!</a:t>
            </a:r>
            <a:endParaRPr b="1"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any questions please contact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Neeraj Aggarwal (noa2@illinois.edu)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Samarth Keshari (keshari2@illinois.edu)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Rishi Wadhwa (rishiw2@illinois.edu)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Project: Text Classification Competition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42550"/>
            <a:ext cx="85206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= to build a model that can perform Sarcasm Detection on twitter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Evaluation Target = the model should have F1 score greater than 0.723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Approach-1 = Traditional Machine Learning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Text Representation = Bag-of-Words (bi-gram)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 = Random Forest, Logistic Regression, SGD(SVM) &amp; MLP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Approach-2 = Deep Learning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Text Representation = Pre-trained BERT tokenizer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= Convolutional Neural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25" y="3773850"/>
            <a:ext cx="8520599" cy="537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36" y="3287625"/>
            <a:ext cx="8520514" cy="48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Google Shape;75;p16"/>
          <p:cNvGraphicFramePr/>
          <p:nvPr/>
        </p:nvGraphicFramePr>
        <p:xfrm>
          <a:off x="484750" y="1482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{DC2B7F75-4755-4069-A142-06A066012A03}</a:tableStyleId>
              </a:tblPr>
              <a:tblGrid>
                <a:gridCol w="1228325"/>
                <a:gridCol w="1944400"/>
                <a:gridCol w="1562925"/>
                <a:gridCol w="1536525"/>
                <a:gridCol w="1814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Approach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Deep Learning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Convolutional Neural Networks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63636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0.6227867590454196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63636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0.8988888888888888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63636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0.7357889949977261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 Learning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Classifier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63636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0.6824825174825175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6363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0.7265952491849093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6363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0.7265952491849093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017725"/>
            <a:ext cx="5037900" cy="4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Python(version 3.7 - 3.8)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https://github.com/n3a9/CourseProject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or Clone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Required Packages(pip install)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emoji==0.6.0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pandas==1.1.3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nltk==3.5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tensorflow==2.3.1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numpy==1.18.5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Keras==2.4.3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scipy==1.5.2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demoji==0.3.0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bert-for-tf2==0.14.7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scikit_learn==0.23.2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910925" y="2986700"/>
            <a:ext cx="33942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*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You can automatically install all of these packages by navigating into the project directory ‘</a:t>
            </a:r>
            <a:r>
              <a:rPr i="1" lang="en" sz="1200">
                <a:solidFill>
                  <a:srgbClr val="24292E"/>
                </a:solidFill>
                <a:highlight>
                  <a:srgbClr val="FFFFFF"/>
                </a:highlight>
              </a:rPr>
              <a:t>./src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’ and then running command   </a:t>
            </a:r>
            <a:r>
              <a:rPr b="1" i="1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-r requirements.txt</a:t>
            </a:r>
            <a:endParaRPr b="1" i="1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924" y="2826775"/>
            <a:ext cx="2574376" cy="22157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7072500" y="4847425"/>
            <a:ext cx="1116000" cy="22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9600" y="1017725"/>
            <a:ext cx="3515325" cy="14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7716300" y="1456625"/>
            <a:ext cx="1116000" cy="22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349600" y="1017725"/>
            <a:ext cx="1116000" cy="22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7"/>
          <p:cNvCxnSpPr>
            <a:endCxn id="87" idx="1"/>
          </p:cNvCxnSpPr>
          <p:nvPr/>
        </p:nvCxnSpPr>
        <p:spPr>
          <a:xfrm flipH="1" rot="10800000">
            <a:off x="4673100" y="1130675"/>
            <a:ext cx="6765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>
            <a:endCxn id="84" idx="1"/>
          </p:cNvCxnSpPr>
          <p:nvPr/>
        </p:nvCxnSpPr>
        <p:spPr>
          <a:xfrm>
            <a:off x="5063700" y="3919975"/>
            <a:ext cx="2008800" cy="10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endCxn id="86" idx="1"/>
          </p:cNvCxnSpPr>
          <p:nvPr/>
        </p:nvCxnSpPr>
        <p:spPr>
          <a:xfrm flipH="1" rot="10800000">
            <a:off x="3885000" y="1569575"/>
            <a:ext cx="383130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/>
          <p:nvPr/>
        </p:nvSpPr>
        <p:spPr>
          <a:xfrm>
            <a:off x="7716300" y="2292575"/>
            <a:ext cx="1116000" cy="22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Repository Structure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in ‘data’ directory where we can find train and test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Source Code in ‘src’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Machine Learning code in ‘machinelearning’ directory - ‘</a:t>
            </a:r>
            <a:r>
              <a:rPr i="1" lang="en"/>
              <a:t>./src/machinelearning</a:t>
            </a:r>
            <a:r>
              <a:rPr lang="en"/>
              <a:t>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Deep Learning </a:t>
            </a:r>
            <a:r>
              <a:rPr lang="en"/>
              <a:t>in ‘deeplearning’ repository - ‘</a:t>
            </a:r>
            <a:r>
              <a:rPr i="1" lang="en"/>
              <a:t>./src/deeplearning’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24" y="2741100"/>
            <a:ext cx="2978124" cy="21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525" y="2741100"/>
            <a:ext cx="2467301" cy="21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5614725" y="4345325"/>
            <a:ext cx="837000" cy="34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- Machine Learning</a:t>
            </a:r>
            <a:r>
              <a:rPr lang="en"/>
              <a:t>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017725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 machine learning models that are available for usage: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Random Forest Classifier `random_forest.py` (</a:t>
            </a:r>
            <a:r>
              <a:rPr i="1" lang="en" sz="1400" u="sng"/>
              <a:t>best result classifier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MLP Classifier `mlp_classifier.py`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SGD(SVM) Classifier `sgd_classifier.py`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Logistic Regression `logistic_regression.py`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To run the machine learning models</a:t>
            </a:r>
            <a:r>
              <a:rPr lang="en" sz="1500"/>
              <a:t>, navigate to the machine learning directory  - </a:t>
            </a:r>
            <a:r>
              <a:rPr i="1" lang="en" sz="1500"/>
              <a:t>`./src/machinelearning` - </a:t>
            </a:r>
            <a:r>
              <a:rPr lang="en" sz="1500"/>
              <a:t>and execute command`python [file.py]`. For example executing command ‘python </a:t>
            </a:r>
            <a:r>
              <a:rPr lang="en" sz="1100"/>
              <a:t>random_forest.py’ </a:t>
            </a:r>
            <a:r>
              <a:rPr lang="en" sz="1500"/>
              <a:t>in the terminal will run Random Forest Classifier.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It will generate an `</a:t>
            </a:r>
            <a:r>
              <a:rPr i="1" lang="en" sz="1500"/>
              <a:t>answer.txt</a:t>
            </a:r>
            <a:r>
              <a:rPr lang="en" sz="1500"/>
              <a:t>` in</a:t>
            </a:r>
            <a:r>
              <a:rPr i="1" lang="en" sz="1500"/>
              <a:t> `./src/machinelearning`</a:t>
            </a:r>
            <a:endParaRPr sz="15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049" y="1415925"/>
            <a:ext cx="2247324" cy="193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6612150" y="2741100"/>
            <a:ext cx="1116000" cy="60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7057500" y="1910050"/>
            <a:ext cx="1116000" cy="25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- Deep Learning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017725"/>
            <a:ext cx="5163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2 programs that are available for usage: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Model Training `modelTrain.py`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Model Inference `modelInference.py`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 list of </a:t>
            </a:r>
            <a:r>
              <a:rPr lang="en" u="sng"/>
              <a:t>parameters</a:t>
            </a:r>
            <a:r>
              <a:rPr lang="en"/>
              <a:t> that are used to control the training and inference programs. These parameters can be adjusted to influence the behavior of the 2 programs.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500"/>
              <a:t>*Refer to documentation to learn more about these parameters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322" y="1017725"/>
            <a:ext cx="3027500" cy="388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6703075" y="4150025"/>
            <a:ext cx="1116000" cy="39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703075" y="3235275"/>
            <a:ext cx="1116000" cy="17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7253050" y="1797400"/>
            <a:ext cx="1416600" cy="17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- Deep Learning(Training) 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85125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run the model training</a:t>
            </a:r>
            <a:r>
              <a:rPr lang="en"/>
              <a:t>, navigate to the deep learning directory  - </a:t>
            </a:r>
            <a:r>
              <a:rPr i="1" lang="en"/>
              <a:t>`./src/deeplearning` - </a:t>
            </a:r>
            <a:r>
              <a:rPr lang="en"/>
              <a:t>and execute command`</a:t>
            </a:r>
            <a:r>
              <a:rPr i="1" lang="en"/>
              <a:t>python modelTrain.py</a:t>
            </a:r>
            <a:r>
              <a:rPr lang="en"/>
              <a:t>`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will save the trained model weights as `</a:t>
            </a:r>
            <a:r>
              <a:rPr i="1" lang="en"/>
              <a:t>cnn_model_weight.h5</a:t>
            </a:r>
            <a:r>
              <a:rPr lang="en"/>
              <a:t>` in</a:t>
            </a:r>
            <a:r>
              <a:rPr i="1" lang="en"/>
              <a:t> `./src/machinelearning/trained-models`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500"/>
              <a:t>* Currently, by default any new trained model weights will not be saved. Also, caution should be taken that any new trained model weights, if saved can vary the final results</a:t>
            </a:r>
            <a:r>
              <a:rPr i="1" lang="en" sz="1500"/>
              <a:t> </a:t>
            </a:r>
            <a:endParaRPr i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