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0" d="100"/>
          <a:sy n="110"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 Workshop</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Nelson Rengifo</a:t>
            </a:r>
          </a:p>
          <a:p>
            <a:r>
              <a:rPr lang="en-US" dirty="0"/>
              <a:t>COP 1500 – Deepa Devasenapathy</a:t>
            </a:r>
          </a:p>
        </p:txBody>
      </p:sp>
    </p:spTree>
    <p:extLst>
      <p:ext uri="{BB962C8B-B14F-4D97-AF65-F5344CB8AC3E}">
        <p14:creationId xmlns:p14="http://schemas.microsoft.com/office/powerpoint/2010/main" val="36010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43BE-2F54-10C0-9C59-42899E05F2FA}"/>
              </a:ext>
            </a:extLst>
          </p:cNvPr>
          <p:cNvSpPr>
            <a:spLocks noGrp="1"/>
          </p:cNvSpPr>
          <p:nvPr>
            <p:ph type="title"/>
          </p:nvPr>
        </p:nvSpPr>
        <p:spPr>
          <a:xfrm>
            <a:off x="1371600" y="685800"/>
            <a:ext cx="9879105" cy="1485900"/>
          </a:xfrm>
        </p:spPr>
        <p:txBody>
          <a:bodyPr/>
          <a:lstStyle/>
          <a:p>
            <a:r>
              <a:rPr lang="en-US" dirty="0"/>
              <a:t>Goal of Project</a:t>
            </a:r>
          </a:p>
        </p:txBody>
      </p:sp>
      <p:sp>
        <p:nvSpPr>
          <p:cNvPr id="3" name="Content Placeholder 2">
            <a:extLst>
              <a:ext uri="{FF2B5EF4-FFF2-40B4-BE49-F238E27FC236}">
                <a16:creationId xmlns:a16="http://schemas.microsoft.com/office/drawing/2014/main" id="{8FDCD2C9-8661-C38B-5B5F-E65FC29327D6}"/>
              </a:ext>
            </a:extLst>
          </p:cNvPr>
          <p:cNvSpPr>
            <a:spLocks noGrp="1"/>
          </p:cNvSpPr>
          <p:nvPr>
            <p:ph idx="1"/>
          </p:nvPr>
        </p:nvSpPr>
        <p:spPr/>
        <p:txBody>
          <a:bodyPr vert="horz" lIns="91440" tIns="45720" rIns="91440" bIns="45720" rtlCol="0" anchor="t">
            <a:normAutofit/>
          </a:bodyPr>
          <a:lstStyle/>
          <a:p>
            <a:pPr marL="383540" indent="-383540"/>
            <a:r>
              <a:rPr lang="en-US" b="1" dirty="0"/>
              <a:t>Project Goal</a:t>
            </a:r>
            <a:r>
              <a:rPr lang="en-US" dirty="0"/>
              <a:t>: </a:t>
            </a:r>
            <a:r>
              <a:rPr lang="en-US" i="0" dirty="0"/>
              <a:t>Generate arithmetic problems for math practice.</a:t>
            </a:r>
          </a:p>
          <a:p>
            <a:pPr lvl="1" indent="-383540">
              <a:buFont typeface="Arial" panose="020B0503020102020204" pitchFamily="34" charset="0"/>
              <a:buChar char="•"/>
            </a:pPr>
            <a:r>
              <a:rPr lang="en-US" i="0" dirty="0"/>
              <a:t>Allow users to choose difficulty levels and problem types.</a:t>
            </a:r>
          </a:p>
          <a:p>
            <a:pPr lvl="1" indent="-383540">
              <a:buFont typeface="Arial" panose="020B0503020102020204" pitchFamily="34" charset="0"/>
              <a:buChar char="•"/>
            </a:pPr>
            <a:r>
              <a:rPr lang="en-US" i="0" dirty="0"/>
              <a:t>Present 15 questions per run.</a:t>
            </a:r>
          </a:p>
          <a:p>
            <a:pPr lvl="1" indent="-383540">
              <a:buFont typeface="Arial" panose="020B0503020102020204" pitchFamily="34" charset="0"/>
              <a:buChar char="•"/>
            </a:pPr>
            <a:r>
              <a:rPr lang="en-US" i="0" dirty="0"/>
              <a:t>Implement a timer to tract the time taken for each session.</a:t>
            </a:r>
          </a:p>
          <a:p>
            <a:pPr lvl="1" indent="-383540">
              <a:buFont typeface="Arial" panose="020B0503020102020204" pitchFamily="34" charset="0"/>
              <a:buChar char="•"/>
            </a:pPr>
            <a:r>
              <a:rPr lang="en-US" i="0" dirty="0"/>
              <a:t>Provide immediate feedback on user answers (correct/incorrect) and display the correct answer if needed.</a:t>
            </a:r>
          </a:p>
          <a:p>
            <a:pPr lvl="1" indent="-383540">
              <a:buFont typeface="Arial" panose="020B0503020102020204" pitchFamily="34" charset="0"/>
              <a:buChar char="•"/>
            </a:pPr>
            <a:r>
              <a:rPr lang="en-US" i="0" dirty="0"/>
              <a:t>Calculate and display user's score as a percentage.</a:t>
            </a:r>
          </a:p>
          <a:p>
            <a:pPr lvl="1" indent="-383540">
              <a:buFont typeface="Arial" panose="020B0503020102020204" pitchFamily="34" charset="0"/>
              <a:buChar char="•"/>
            </a:pPr>
            <a:r>
              <a:rPr lang="en-US" i="0" dirty="0"/>
              <a:t>Allow users to exit program if desired.</a:t>
            </a:r>
          </a:p>
          <a:p>
            <a:pPr lvl="1" indent="-383540">
              <a:buFont typeface="Arial" panose="020B0503020102020204" pitchFamily="34" charset="0"/>
              <a:buChar char="•"/>
            </a:pPr>
            <a:r>
              <a:rPr lang="en-US" i="0" dirty="0"/>
              <a:t>Catch potential exceptions.</a:t>
            </a:r>
          </a:p>
          <a:p>
            <a:pPr marL="383540" indent="-383540"/>
            <a:endParaRPr lang="en-US" dirty="0"/>
          </a:p>
        </p:txBody>
      </p:sp>
    </p:spTree>
    <p:extLst>
      <p:ext uri="{BB962C8B-B14F-4D97-AF65-F5344CB8AC3E}">
        <p14:creationId xmlns:p14="http://schemas.microsoft.com/office/powerpoint/2010/main" val="273299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65A3-C85C-D944-D03A-FC789DABA529}"/>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671AD17B-B37E-4C95-A741-0C2F43118F18}"/>
              </a:ext>
            </a:extLst>
          </p:cNvPr>
          <p:cNvSpPr>
            <a:spLocks noGrp="1"/>
          </p:cNvSpPr>
          <p:nvPr>
            <p:ph idx="1"/>
          </p:nvPr>
        </p:nvSpPr>
        <p:spPr/>
        <p:txBody>
          <a:bodyPr vert="horz" lIns="91440" tIns="45720" rIns="91440" bIns="45720" rtlCol="0" anchor="t">
            <a:normAutofit/>
          </a:bodyPr>
          <a:lstStyle/>
          <a:p>
            <a:pPr marL="383540" indent="-383540"/>
            <a:r>
              <a:rPr lang="en-US" b="1" dirty="0"/>
              <a:t>Operating System:</a:t>
            </a:r>
            <a:r>
              <a:rPr lang="en-US" dirty="0"/>
              <a:t> Windows, MacOS, Linux).</a:t>
            </a:r>
          </a:p>
          <a:p>
            <a:pPr marL="383540" indent="-383540"/>
            <a:r>
              <a:rPr lang="en-US" b="1" dirty="0"/>
              <a:t>Python:</a:t>
            </a:r>
            <a:r>
              <a:rPr lang="en-US" dirty="0"/>
              <a:t> Version 3.</a:t>
            </a:r>
          </a:p>
          <a:p>
            <a:pPr marL="383540" indent="-383540"/>
            <a:r>
              <a:rPr lang="en-US" b="1" dirty="0"/>
              <a:t>Terminal or Command Prompt:</a:t>
            </a:r>
            <a:r>
              <a:rPr lang="en-US" dirty="0"/>
              <a:t> To execute the program via the command line.</a:t>
            </a:r>
          </a:p>
          <a:p>
            <a:pPr marL="383540" indent="-383540"/>
            <a:r>
              <a:rPr lang="en-US" b="1" dirty="0"/>
              <a:t>Input:</a:t>
            </a:r>
            <a:r>
              <a:rPr lang="en-US" dirty="0"/>
              <a:t> keyboard, mouse, monitor.</a:t>
            </a:r>
          </a:p>
          <a:p>
            <a:pPr marL="383540" indent="-383540"/>
            <a:r>
              <a:rPr lang="en-US" b="1" dirty="0"/>
              <a:t>Processor:</a:t>
            </a:r>
            <a:r>
              <a:rPr lang="en-US" dirty="0"/>
              <a:t> Intel Core i3.</a:t>
            </a:r>
          </a:p>
          <a:p>
            <a:pPr marL="383540" indent="-383540"/>
            <a:r>
              <a:rPr lang="en-US" b="1" dirty="0"/>
              <a:t>RAM:</a:t>
            </a:r>
            <a:r>
              <a:rPr lang="en-US" dirty="0"/>
              <a:t> 2GB.</a:t>
            </a:r>
          </a:p>
        </p:txBody>
      </p:sp>
    </p:spTree>
    <p:extLst>
      <p:ext uri="{BB962C8B-B14F-4D97-AF65-F5344CB8AC3E}">
        <p14:creationId xmlns:p14="http://schemas.microsoft.com/office/powerpoint/2010/main" val="73016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E519-56F8-9A77-DC95-B4C2D3B3014F}"/>
              </a:ext>
            </a:extLst>
          </p:cNvPr>
          <p:cNvSpPr>
            <a:spLocks noGrp="1"/>
          </p:cNvSpPr>
          <p:nvPr>
            <p:ph type="title"/>
          </p:nvPr>
        </p:nvSpPr>
        <p:spPr/>
        <p:txBody>
          <a:bodyPr/>
          <a:lstStyle/>
          <a:p>
            <a:r>
              <a:rPr lang="en-US" dirty="0"/>
              <a:t>Why this project?</a:t>
            </a:r>
          </a:p>
        </p:txBody>
      </p:sp>
      <p:sp>
        <p:nvSpPr>
          <p:cNvPr id="3" name="Content Placeholder 2">
            <a:extLst>
              <a:ext uri="{FF2B5EF4-FFF2-40B4-BE49-F238E27FC236}">
                <a16:creationId xmlns:a16="http://schemas.microsoft.com/office/drawing/2014/main" id="{C800C595-4614-FD0F-3F01-3E05A4038831}"/>
              </a:ext>
            </a:extLst>
          </p:cNvPr>
          <p:cNvSpPr>
            <a:spLocks noGrp="1"/>
          </p:cNvSpPr>
          <p:nvPr>
            <p:ph idx="1"/>
          </p:nvPr>
        </p:nvSpPr>
        <p:spPr/>
        <p:txBody>
          <a:bodyPr vert="horz" lIns="91440" tIns="45720" rIns="91440" bIns="45720" rtlCol="0" anchor="t">
            <a:normAutofit/>
          </a:bodyPr>
          <a:lstStyle/>
          <a:p>
            <a:pPr marL="383540" indent="-383540"/>
            <a:r>
              <a:rPr lang="en-US" dirty="0"/>
              <a:t>I chose this project with the aim of creating a practical math practice experience, inspired by the concept of the "Quick Math" mobile app. The motivation was to enhance the learning process by providing immediate feedback by displaying correct answers for incorrectly solved problems, making the practice more instructive. </a:t>
            </a:r>
          </a:p>
        </p:txBody>
      </p:sp>
    </p:spTree>
    <p:extLst>
      <p:ext uri="{BB962C8B-B14F-4D97-AF65-F5344CB8AC3E}">
        <p14:creationId xmlns:p14="http://schemas.microsoft.com/office/powerpoint/2010/main" val="273433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BBC8-1A8E-2887-CFB6-AF62C16E195F}"/>
              </a:ext>
            </a:extLst>
          </p:cNvPr>
          <p:cNvSpPr>
            <a:spLocks noGrp="1"/>
          </p:cNvSpPr>
          <p:nvPr>
            <p:ph type="title"/>
          </p:nvPr>
        </p:nvSpPr>
        <p:spPr>
          <a:xfrm>
            <a:off x="1295400" y="160564"/>
            <a:ext cx="9601200" cy="1485900"/>
          </a:xfrm>
        </p:spPr>
        <p:txBody>
          <a:bodyPr/>
          <a:lstStyle/>
          <a:p>
            <a:r>
              <a:rPr lang="en-US" dirty="0"/>
              <a:t>Program Flow Diagram</a:t>
            </a:r>
          </a:p>
        </p:txBody>
      </p:sp>
      <p:sp>
        <p:nvSpPr>
          <p:cNvPr id="5" name="Flowchart: Terminator 4">
            <a:extLst>
              <a:ext uri="{FF2B5EF4-FFF2-40B4-BE49-F238E27FC236}">
                <a16:creationId xmlns:a16="http://schemas.microsoft.com/office/drawing/2014/main" id="{D33A0717-9ECF-ACD8-425D-C9D27071AA11}"/>
              </a:ext>
            </a:extLst>
          </p:cNvPr>
          <p:cNvSpPr/>
          <p:nvPr/>
        </p:nvSpPr>
        <p:spPr>
          <a:xfrm>
            <a:off x="4929050" y="1646464"/>
            <a:ext cx="2002972" cy="825137"/>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Menu</a:t>
            </a:r>
          </a:p>
        </p:txBody>
      </p:sp>
      <p:cxnSp>
        <p:nvCxnSpPr>
          <p:cNvPr id="7" name="Straight Arrow Connector 6">
            <a:extLst>
              <a:ext uri="{FF2B5EF4-FFF2-40B4-BE49-F238E27FC236}">
                <a16:creationId xmlns:a16="http://schemas.microsoft.com/office/drawing/2014/main" id="{3AEF6D1F-1DEE-B0E8-E089-803CF0558EC8}"/>
              </a:ext>
            </a:extLst>
          </p:cNvPr>
          <p:cNvCxnSpPr>
            <a:cxnSpLocks/>
            <a:stCxn id="5" idx="2"/>
          </p:cNvCxnSpPr>
          <p:nvPr/>
        </p:nvCxnSpPr>
        <p:spPr>
          <a:xfrm>
            <a:off x="5930536" y="2471601"/>
            <a:ext cx="0" cy="48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3731C1BE-CFA0-1F0F-A339-3F16DC96B4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6896" y="859971"/>
            <a:ext cx="9983666" cy="590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0000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139</TotalTime>
  <Words>202</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Franklin Gothic Book</vt:lpstr>
      <vt:lpstr>Crop</vt:lpstr>
      <vt:lpstr>Math Workshop</vt:lpstr>
      <vt:lpstr>Goal of Project</vt:lpstr>
      <vt:lpstr>Software Requirements</vt:lpstr>
      <vt:lpstr>Why this project?</vt:lpstr>
      <vt:lpstr>Program Flow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Rengifo</dc:creator>
  <cp:lastModifiedBy>Nelson Rengifo</cp:lastModifiedBy>
  <cp:revision>103</cp:revision>
  <dcterms:created xsi:type="dcterms:W3CDTF">2023-11-27T23:38:13Z</dcterms:created>
  <dcterms:modified xsi:type="dcterms:W3CDTF">2023-11-28T02:35:22Z</dcterms:modified>
</cp:coreProperties>
</file>