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7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18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4757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83493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827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632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4294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63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4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5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1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3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0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2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0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9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0CA9F4-C65E-4F4F-91CC-334543833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600" dirty="0"/>
              <a:t>Хранитель экрана «пузырьки»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137548-3FB4-4562-BA77-30099BBE3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Бандарук</a:t>
            </a:r>
            <a:r>
              <a:rPr lang="ru-RU" dirty="0"/>
              <a:t> Никита Александрович, 52493</a:t>
            </a:r>
          </a:p>
        </p:txBody>
      </p:sp>
    </p:spTree>
    <p:extLst>
      <p:ext uri="{BB962C8B-B14F-4D97-AF65-F5344CB8AC3E}">
        <p14:creationId xmlns:p14="http://schemas.microsoft.com/office/powerpoint/2010/main" val="184689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D0F68-C5EE-4345-A78E-B93CBB8E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по эксплуатации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36B2C9-4455-4A9A-963E-6008BDED2D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488396" cy="1210995"/>
          </a:xfrm>
        </p:spPr>
        <p:txBody>
          <a:bodyPr/>
          <a:lstStyle/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Чтоб установить хранитель экрана «Пузырьки», его надо поместить в папку 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на локальном диске </a:t>
            </a:r>
            <a:r>
              <a:rPr lang="ru-RU" b="1" cap="none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c:\windows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). Далее вызвать окно </a:t>
            </a:r>
            <a:r>
              <a:rPr lang="ru-RU" b="1" cap="none" dirty="0">
                <a:latin typeface="Arial" panose="020B0604020202020204" pitchFamily="34" charset="0"/>
                <a:cs typeface="Arial" panose="020B0604020202020204" pitchFamily="34" charset="0"/>
              </a:rPr>
              <a:t>Персонализация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b="1" cap="none" dirty="0">
                <a:latin typeface="Arial" panose="020B0604020202020204" pitchFamily="34" charset="0"/>
                <a:cs typeface="Arial" panose="020B0604020202020204" pitchFamily="34" charset="0"/>
              </a:rPr>
              <a:t>Параметры экранной заставки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и выбрать его из списка хранитель экрана (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Bubbles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D81035-065B-479A-862A-935CDBDA7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84" y="4368000"/>
            <a:ext cx="40671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9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4DB34-D39C-4861-8D25-B0B4BB97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окна с настройками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717651-2141-4B59-83B1-8541780F18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2367091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Настройки берутся из файла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(settings.ini),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если такого нет, то он создается. Задать настройки можно двумя способами:</a:t>
            </a: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Нажать на кнопку «Параметры», при выборе экранной заставки</a:t>
            </a:r>
          </a:p>
          <a:p>
            <a:pPr marL="0" indent="0">
              <a:buNone/>
            </a:pP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Нажать комбинацию клавиш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“Ctrl + TAB”.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0CA21B-61CB-45F8-836D-0DEE112A4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99" y="3650520"/>
            <a:ext cx="40671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9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42B2E-EA89-43D0-AFBD-4A084C6F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EE5DCC-4EA2-4827-84CB-FB0C2F87FF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Окно с настройками делится на три страницы: общее, дополнительно и об авторе.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D2C468-AFB9-47DC-A252-37CCB209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781" y="3343273"/>
            <a:ext cx="3990975" cy="24479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B5EB52C-EC75-4BFD-83C5-57E4C71F7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690" y="3343272"/>
            <a:ext cx="39909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74877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21</TotalTime>
  <Words>115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Tw Cen MT</vt:lpstr>
      <vt:lpstr>Капля</vt:lpstr>
      <vt:lpstr>Хранитель экрана «пузырьки»</vt:lpstr>
      <vt:lpstr>Инструкция по эксплуатации</vt:lpstr>
      <vt:lpstr>Вызов окна с настройками</vt:lpstr>
      <vt:lpstr>Настройки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Хранитель экрана «пузырьки»</dc:title>
  <dc:creator>Nikita Bandaruk</dc:creator>
  <cp:lastModifiedBy>Nikita Bandaruk</cp:lastModifiedBy>
  <cp:revision>3</cp:revision>
  <dcterms:created xsi:type="dcterms:W3CDTF">2017-06-08T23:10:45Z</dcterms:created>
  <dcterms:modified xsi:type="dcterms:W3CDTF">2017-06-08T23:32:04Z</dcterms:modified>
</cp:coreProperties>
</file>