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1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Error Ellipses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Prototype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Exiting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43149-9453-5EF3-4577-FE02C2FE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90698" cy="36000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AEEDC3-3562-D377-8D68-F69597FD9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40" t="2622" r="12039" b="74847"/>
          <a:stretch/>
        </p:blipFill>
        <p:spPr>
          <a:xfrm>
            <a:off x="4878440" y="4067916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9EE9-FD66-E218-E7CF-D2A6C0E1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&amp; A, feedback and suggestions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D89-400F-F730-B3CB-70ABA248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Any questions?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Feedback and suggestions?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35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A0C-25D8-184E-7086-5D430AA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and it’s logical flow</a:t>
            </a:r>
            <a:br>
              <a:rPr lang="en-GB" dirty="0"/>
            </a:br>
            <a:r>
              <a:rPr lang="en-GB" sz="2000" dirty="0">
                <a:solidFill>
                  <a:schemeClr val="accent1"/>
                </a:solidFill>
              </a:rPr>
              <a:t>Things that we shall be discussing in this presentation</a:t>
            </a:r>
            <a:endParaRPr lang="en-150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E8AD-96E4-B3C8-3FCC-A02E2814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Why go for the first prototype?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How the user will be able to navigate through the interface to plot error ellipses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How the user will be able to save the data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237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EC58-2E8D-0204-602D-3D7F7C98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for the first prototype?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7E7-C532-15A4-057F-C0885DDA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Buttons are always visible to the client and not hidden behind the menu bar.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The interface is easier to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More user friendly.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Aligned better with the goals required.</a:t>
            </a:r>
          </a:p>
        </p:txBody>
      </p:sp>
    </p:spTree>
    <p:extLst>
      <p:ext uri="{BB962C8B-B14F-4D97-AF65-F5344CB8AC3E}">
        <p14:creationId xmlns:p14="http://schemas.microsoft.com/office/powerpoint/2010/main" val="4746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3531-861E-97C9-71AF-62BE69B8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3817"/>
            <a:ext cx="4834128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This is the main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User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Import covariance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Import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Save the plotted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Plot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Exit the program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the parameter combinations for X and 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the centre for the ellipses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confidence level</a:t>
            </a:r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en-1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DD749-1A33-A204-F0BD-0DEDC7C5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0" y="2160000"/>
            <a:ext cx="41728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0BAC-1483-48B8-A219-B671AB7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the matrix</a:t>
            </a:r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AF147-7354-1ED6-967C-DC10D14E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202334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FE0A9-38DD-F615-F386-59F8CAAA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96891" cy="360000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0FBE327-7F65-5DC8-5259-2B0ACD22D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519880" y="3514175"/>
            <a:ext cx="475488" cy="489577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8E434A7-D3A7-DA08-B12D-2938F3998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900550" y="2596052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the variables</a:t>
            </a:r>
            <a:endParaRPr lang="en-1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70EF8-D9A1-1FCE-7F31-95CA58F9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82902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28706-89FC-AFE0-E6C0-774E32D0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89857" cy="360000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48EBCD5-B0D1-5147-9982-34C7F606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900550" y="2939423"/>
            <a:ext cx="475488" cy="48957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0ED3A3D-132A-682D-40F9-8568B5933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482392" y="3504711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parameters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DAF2-1BAC-D3AC-DC5B-94294BE2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3572209" cy="306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59641-99B5-0A72-AB39-B1F04590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86804" cy="3600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7975306-9099-32C9-2276-BB6A27EF9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2194560" y="4270268"/>
            <a:ext cx="475488" cy="48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FB4CC-B3E7-ACD8-4E78-78DBCB56D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04" y="5053554"/>
            <a:ext cx="2880569" cy="1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5033-6EC1-2D9A-45D6-EC7B1B44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AF76-1C8B-ADD8-BFB5-CAD719D7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86804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8E88-85D1-3E32-A69D-E7EB9662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90698" cy="36000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7DF65E5-B8CE-2968-6322-7EB00F35A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874363" y="3712620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9B9B6-DEA3-6192-B9B4-A78533FB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90698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D5E54-4831-C48E-1E5D-6EC02BF8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78238" cy="3600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7611677-F8D0-F380-0048-729CE49E2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867082" y="3301548"/>
            <a:ext cx="475488" cy="489577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397C5D9-F727-FC43-3FB5-01A255A0D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405872" y="3636828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90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{236234D3-327F-4D9D-9AD4-067A310A3625}tf22712842_win32</Template>
  <TotalTime>129</TotalTime>
  <Words>174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Error Ellipses</vt:lpstr>
      <vt:lpstr>Interface and it’s logical flow Things that we shall be discussing in this presentation</vt:lpstr>
      <vt:lpstr>Why go for the first prototype?</vt:lpstr>
      <vt:lpstr>Interface</vt:lpstr>
      <vt:lpstr>Importing the matrix</vt:lpstr>
      <vt:lpstr>Importing the variables</vt:lpstr>
      <vt:lpstr>Setting the parameters</vt:lpstr>
      <vt:lpstr>Plotting</vt:lpstr>
      <vt:lpstr>Saving</vt:lpstr>
      <vt:lpstr>Exiting</vt:lpstr>
      <vt:lpstr>Q &amp; A, feedback and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Ellipses</dc:title>
  <dc:creator>Robert Gatt</dc:creator>
  <cp:lastModifiedBy>Robert Gatt</cp:lastModifiedBy>
  <cp:revision>9</cp:revision>
  <dcterms:created xsi:type="dcterms:W3CDTF">2023-03-20T09:40:08Z</dcterms:created>
  <dcterms:modified xsi:type="dcterms:W3CDTF">2023-03-27T16:34:00Z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