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7" r:id="rId8"/>
    <p:sldId id="273" r:id="rId9"/>
    <p:sldId id="276" r:id="rId10"/>
    <p:sldId id="274" r:id="rId11"/>
    <p:sldId id="275" r:id="rId12"/>
    <p:sldId id="258" r:id="rId13"/>
    <p:sldId id="259" r:id="rId14"/>
    <p:sldId id="260" r:id="rId15"/>
    <p:sldId id="261" r:id="rId16"/>
    <p:sldId id="263" r:id="rId17"/>
    <p:sldId id="262" r:id="rId18"/>
    <p:sldId id="264" r:id="rId19"/>
    <p:sldId id="265" r:id="rId20"/>
    <p:sldId id="266" r:id="rId21"/>
    <p:sldId id="26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9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EFB04-F240-43EC-8501-C7256A8659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9192CF31-BCA5-439F-A844-91B7398B558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ИС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F7856E1F-0393-46D1-8682-88F861E75C2D}" type="parTrans" cxnId="{F4C14233-B3D8-4C3E-B75B-5173801A4772}">
      <dgm:prSet/>
      <dgm:spPr/>
    </dgm:pt>
    <dgm:pt modelId="{7A511C0D-5F2C-4260-81E9-A1F58A9DF354}" type="sibTrans" cxnId="{F4C14233-B3D8-4C3E-B75B-5173801A4772}">
      <dgm:prSet/>
      <dgm:spPr/>
    </dgm:pt>
    <dgm:pt modelId="{6497FE08-3A6E-471F-8860-D882EF66AE8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настольные</a:t>
          </a:r>
          <a:endParaRPr kumimoji="0" lang="ru-RU" altLang="ru-RU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120A492C-22C0-4559-AE33-21006C789EEF}" type="parTrans" cxnId="{2761937C-4FEA-4AD0-BDC4-96CCA2DF56D4}">
      <dgm:prSet/>
      <dgm:spPr/>
    </dgm:pt>
    <dgm:pt modelId="{7E4490BF-A9C2-4230-BF40-FC2F58F4473C}" type="sibTrans" cxnId="{2761937C-4FEA-4AD0-BDC4-96CCA2DF56D4}">
      <dgm:prSet/>
      <dgm:spPr/>
    </dgm:pt>
    <dgm:pt modelId="{EC41DACD-8ABB-42B5-8E1C-54E70780E2A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распределенные</a:t>
          </a:r>
        </a:p>
      </dgm:t>
    </dgm:pt>
    <dgm:pt modelId="{260CE391-03EC-4067-9D2D-D729FF2C80A3}" type="parTrans" cxnId="{73DC003F-811E-448F-8E1D-C6BE64D55573}">
      <dgm:prSet/>
      <dgm:spPr/>
    </dgm:pt>
    <dgm:pt modelId="{1714207E-0821-4F62-8DDB-DD4660E307B4}" type="sibTrans" cxnId="{73DC003F-811E-448F-8E1D-C6BE64D55573}">
      <dgm:prSet/>
      <dgm:spPr/>
    </dgm:pt>
    <dgm:pt modelId="{7CAFAC79-DA2F-4D20-8180-E4AD4796D1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файл-серверные</a:t>
          </a:r>
        </a:p>
      </dgm:t>
    </dgm:pt>
    <dgm:pt modelId="{789E1469-B3FA-4062-89E6-6ED9B2F478AC}" type="parTrans" cxnId="{5E2E1721-0D40-48EF-B47B-CFE91068253A}">
      <dgm:prSet/>
      <dgm:spPr/>
    </dgm:pt>
    <dgm:pt modelId="{23C309C6-56D2-4C6C-AE1F-A3002BCB0FD5}" type="sibTrans" cxnId="{5E2E1721-0D40-48EF-B47B-CFE91068253A}">
      <dgm:prSet/>
      <dgm:spPr/>
    </dgm:pt>
    <dgm:pt modelId="{9DB913A1-3743-45CE-B073-9FCF58B8AF4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клиент-серверные</a:t>
          </a:r>
        </a:p>
      </dgm:t>
    </dgm:pt>
    <dgm:pt modelId="{7DA780C0-247B-42E4-B97E-B5C4D4AE32EC}" type="parTrans" cxnId="{7EC79E6A-4463-4299-9798-A03FA4B3B99A}">
      <dgm:prSet/>
      <dgm:spPr/>
    </dgm:pt>
    <dgm:pt modelId="{F902A6CC-F7EA-4D8F-9955-545EEE032D99}" type="sibTrans" cxnId="{7EC79E6A-4463-4299-9798-A03FA4B3B99A}">
      <dgm:prSet/>
      <dgm:spPr/>
    </dgm:pt>
    <dgm:pt modelId="{AEA3210E-2473-431F-BFDD-9529BF7F45E6}" type="pres">
      <dgm:prSet presAssocID="{2B1EFB04-F240-43EC-8501-C7256A8659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B6D2BB-520A-40F3-AD92-37935777D030}" type="pres">
      <dgm:prSet presAssocID="{9192CF31-BCA5-439F-A844-91B7398B5583}" presName="hierRoot1" presStyleCnt="0">
        <dgm:presLayoutVars>
          <dgm:hierBranch/>
        </dgm:presLayoutVars>
      </dgm:prSet>
      <dgm:spPr/>
    </dgm:pt>
    <dgm:pt modelId="{780CFBE1-7CAE-45D8-9981-3127C1A969A9}" type="pres">
      <dgm:prSet presAssocID="{9192CF31-BCA5-439F-A844-91B7398B5583}" presName="rootComposite1" presStyleCnt="0"/>
      <dgm:spPr/>
    </dgm:pt>
    <dgm:pt modelId="{3402E255-BC05-49E0-9BCB-3AEB1D831920}" type="pres">
      <dgm:prSet presAssocID="{9192CF31-BCA5-439F-A844-91B7398B5583}" presName="rootText1" presStyleLbl="node0" presStyleIdx="0" presStyleCnt="1">
        <dgm:presLayoutVars>
          <dgm:chPref val="3"/>
        </dgm:presLayoutVars>
      </dgm:prSet>
      <dgm:spPr/>
    </dgm:pt>
    <dgm:pt modelId="{9C1FAF04-CC99-474D-81C6-C23EF91BACB9}" type="pres">
      <dgm:prSet presAssocID="{9192CF31-BCA5-439F-A844-91B7398B5583}" presName="rootConnector1" presStyleLbl="node1" presStyleIdx="0" presStyleCnt="0"/>
      <dgm:spPr/>
    </dgm:pt>
    <dgm:pt modelId="{592A6852-8852-481B-B5F9-2ED928966270}" type="pres">
      <dgm:prSet presAssocID="{9192CF31-BCA5-439F-A844-91B7398B5583}" presName="hierChild2" presStyleCnt="0"/>
      <dgm:spPr/>
    </dgm:pt>
    <dgm:pt modelId="{7A9A1B0D-25DD-4CA3-B97D-5A190D55CCD4}" type="pres">
      <dgm:prSet presAssocID="{120A492C-22C0-4559-AE33-21006C789EEF}" presName="Name35" presStyleLbl="parChTrans1D2" presStyleIdx="0" presStyleCnt="2"/>
      <dgm:spPr/>
    </dgm:pt>
    <dgm:pt modelId="{03AE71D6-E6CB-438B-9FF0-733BA5792F49}" type="pres">
      <dgm:prSet presAssocID="{6497FE08-3A6E-471F-8860-D882EF66AE88}" presName="hierRoot2" presStyleCnt="0">
        <dgm:presLayoutVars>
          <dgm:hierBranch/>
        </dgm:presLayoutVars>
      </dgm:prSet>
      <dgm:spPr/>
    </dgm:pt>
    <dgm:pt modelId="{06B28E44-B91A-4AF3-B532-72F617D813D1}" type="pres">
      <dgm:prSet presAssocID="{6497FE08-3A6E-471F-8860-D882EF66AE88}" presName="rootComposite" presStyleCnt="0"/>
      <dgm:spPr/>
    </dgm:pt>
    <dgm:pt modelId="{FC393508-F22E-4091-8EA7-D5071C2ED686}" type="pres">
      <dgm:prSet presAssocID="{6497FE08-3A6E-471F-8860-D882EF66AE88}" presName="rootText" presStyleLbl="node2" presStyleIdx="0" presStyleCnt="2" custScaleX="141013">
        <dgm:presLayoutVars>
          <dgm:chPref val="3"/>
        </dgm:presLayoutVars>
      </dgm:prSet>
      <dgm:spPr/>
    </dgm:pt>
    <dgm:pt modelId="{9A412968-389A-47D7-A17A-E8585F5C4691}" type="pres">
      <dgm:prSet presAssocID="{6497FE08-3A6E-471F-8860-D882EF66AE88}" presName="rootConnector" presStyleLbl="node2" presStyleIdx="0" presStyleCnt="2"/>
      <dgm:spPr/>
    </dgm:pt>
    <dgm:pt modelId="{774BC2D0-A270-4705-9B21-26394B950555}" type="pres">
      <dgm:prSet presAssocID="{6497FE08-3A6E-471F-8860-D882EF66AE88}" presName="hierChild4" presStyleCnt="0"/>
      <dgm:spPr/>
    </dgm:pt>
    <dgm:pt modelId="{216F9178-AB20-45E9-9E10-BE63F37E2A5C}" type="pres">
      <dgm:prSet presAssocID="{6497FE08-3A6E-471F-8860-D882EF66AE88}" presName="hierChild5" presStyleCnt="0"/>
      <dgm:spPr/>
    </dgm:pt>
    <dgm:pt modelId="{766A4CD5-9C08-4180-80E2-7FBA0F3E0AF2}" type="pres">
      <dgm:prSet presAssocID="{260CE391-03EC-4067-9D2D-D729FF2C80A3}" presName="Name35" presStyleLbl="parChTrans1D2" presStyleIdx="1" presStyleCnt="2"/>
      <dgm:spPr/>
    </dgm:pt>
    <dgm:pt modelId="{20A508C3-C053-4F0C-823B-3C6127C2B1B2}" type="pres">
      <dgm:prSet presAssocID="{EC41DACD-8ABB-42B5-8E1C-54E70780E2AE}" presName="hierRoot2" presStyleCnt="0">
        <dgm:presLayoutVars>
          <dgm:hierBranch/>
        </dgm:presLayoutVars>
      </dgm:prSet>
      <dgm:spPr/>
    </dgm:pt>
    <dgm:pt modelId="{CFF09EC6-4494-4E55-BEB6-85302475FB65}" type="pres">
      <dgm:prSet presAssocID="{EC41DACD-8ABB-42B5-8E1C-54E70780E2AE}" presName="rootComposite" presStyleCnt="0"/>
      <dgm:spPr/>
    </dgm:pt>
    <dgm:pt modelId="{8E127B5A-4A0D-4F2A-9ADE-C9C3EEC04C1F}" type="pres">
      <dgm:prSet presAssocID="{EC41DACD-8ABB-42B5-8E1C-54E70780E2AE}" presName="rootText" presStyleLbl="node2" presStyleIdx="1" presStyleCnt="2" custScaleX="178613">
        <dgm:presLayoutVars>
          <dgm:chPref val="3"/>
        </dgm:presLayoutVars>
      </dgm:prSet>
      <dgm:spPr/>
    </dgm:pt>
    <dgm:pt modelId="{7D31D45C-8DFF-4878-ACE9-1EDE1CA4ED4F}" type="pres">
      <dgm:prSet presAssocID="{EC41DACD-8ABB-42B5-8E1C-54E70780E2AE}" presName="rootConnector" presStyleLbl="node2" presStyleIdx="1" presStyleCnt="2"/>
      <dgm:spPr/>
    </dgm:pt>
    <dgm:pt modelId="{B6A14C68-7E64-4E51-A6F0-65D6F35AFD90}" type="pres">
      <dgm:prSet presAssocID="{EC41DACD-8ABB-42B5-8E1C-54E70780E2AE}" presName="hierChild4" presStyleCnt="0"/>
      <dgm:spPr/>
    </dgm:pt>
    <dgm:pt modelId="{CA67FFF8-A636-4DE5-86CA-C2425D8892D0}" type="pres">
      <dgm:prSet presAssocID="{789E1469-B3FA-4062-89E6-6ED9B2F478AC}" presName="Name35" presStyleLbl="parChTrans1D3" presStyleIdx="0" presStyleCnt="2"/>
      <dgm:spPr/>
    </dgm:pt>
    <dgm:pt modelId="{C78D845A-43FE-42A0-97B4-3F9141E5A898}" type="pres">
      <dgm:prSet presAssocID="{7CAFAC79-DA2F-4D20-8180-E4AD4796D179}" presName="hierRoot2" presStyleCnt="0">
        <dgm:presLayoutVars>
          <dgm:hierBranch val="r"/>
        </dgm:presLayoutVars>
      </dgm:prSet>
      <dgm:spPr/>
    </dgm:pt>
    <dgm:pt modelId="{08940E65-6C23-499F-A7A3-66D815BAEDEC}" type="pres">
      <dgm:prSet presAssocID="{7CAFAC79-DA2F-4D20-8180-E4AD4796D179}" presName="rootComposite" presStyleCnt="0"/>
      <dgm:spPr/>
    </dgm:pt>
    <dgm:pt modelId="{47DEC22E-3C2D-4410-BAB1-A7E1C954230B}" type="pres">
      <dgm:prSet presAssocID="{7CAFAC79-DA2F-4D20-8180-E4AD4796D179}" presName="rootText" presStyleLbl="node3" presStyleIdx="0" presStyleCnt="2" custScaleX="146753">
        <dgm:presLayoutVars>
          <dgm:chPref val="3"/>
        </dgm:presLayoutVars>
      </dgm:prSet>
      <dgm:spPr/>
    </dgm:pt>
    <dgm:pt modelId="{9DF6EA8B-7E2B-4E53-90FF-C0B2AC472FD6}" type="pres">
      <dgm:prSet presAssocID="{7CAFAC79-DA2F-4D20-8180-E4AD4796D179}" presName="rootConnector" presStyleLbl="node3" presStyleIdx="0" presStyleCnt="2"/>
      <dgm:spPr/>
    </dgm:pt>
    <dgm:pt modelId="{3BE20EBB-A4BB-4D2D-BD30-A65ECC2ACB06}" type="pres">
      <dgm:prSet presAssocID="{7CAFAC79-DA2F-4D20-8180-E4AD4796D179}" presName="hierChild4" presStyleCnt="0"/>
      <dgm:spPr/>
    </dgm:pt>
    <dgm:pt modelId="{CAB1E4A9-5864-44E1-8EA3-541F09CEAD48}" type="pres">
      <dgm:prSet presAssocID="{7CAFAC79-DA2F-4D20-8180-E4AD4796D179}" presName="hierChild5" presStyleCnt="0"/>
      <dgm:spPr/>
    </dgm:pt>
    <dgm:pt modelId="{FC45F988-7A67-4654-8674-A5F227C3797C}" type="pres">
      <dgm:prSet presAssocID="{7DA780C0-247B-42E4-B97E-B5C4D4AE32EC}" presName="Name35" presStyleLbl="parChTrans1D3" presStyleIdx="1" presStyleCnt="2"/>
      <dgm:spPr/>
    </dgm:pt>
    <dgm:pt modelId="{447F0618-BACA-47F5-A403-72DEED926AA0}" type="pres">
      <dgm:prSet presAssocID="{9DB913A1-3743-45CE-B073-9FCF58B8AF4C}" presName="hierRoot2" presStyleCnt="0">
        <dgm:presLayoutVars>
          <dgm:hierBranch val="l"/>
        </dgm:presLayoutVars>
      </dgm:prSet>
      <dgm:spPr/>
    </dgm:pt>
    <dgm:pt modelId="{4BC014EF-4707-45CE-9B3C-77E41033AD42}" type="pres">
      <dgm:prSet presAssocID="{9DB913A1-3743-45CE-B073-9FCF58B8AF4C}" presName="rootComposite" presStyleCnt="0"/>
      <dgm:spPr/>
    </dgm:pt>
    <dgm:pt modelId="{0E38FB61-5BFE-4382-B71A-59924074BDAB}" type="pres">
      <dgm:prSet presAssocID="{9DB913A1-3743-45CE-B073-9FCF58B8AF4C}" presName="rootText" presStyleLbl="node3" presStyleIdx="1" presStyleCnt="2" custScaleX="155219">
        <dgm:presLayoutVars>
          <dgm:chPref val="3"/>
        </dgm:presLayoutVars>
      </dgm:prSet>
      <dgm:spPr/>
    </dgm:pt>
    <dgm:pt modelId="{0CDBF0BE-0571-4A1B-946E-AB5970513BF3}" type="pres">
      <dgm:prSet presAssocID="{9DB913A1-3743-45CE-B073-9FCF58B8AF4C}" presName="rootConnector" presStyleLbl="node3" presStyleIdx="1" presStyleCnt="2"/>
      <dgm:spPr/>
    </dgm:pt>
    <dgm:pt modelId="{1E5049C9-FDA5-4A8E-9616-9FB121089E22}" type="pres">
      <dgm:prSet presAssocID="{9DB913A1-3743-45CE-B073-9FCF58B8AF4C}" presName="hierChild4" presStyleCnt="0"/>
      <dgm:spPr/>
    </dgm:pt>
    <dgm:pt modelId="{CCD3527E-E3C9-4FF0-A543-8F86C2BBE0D3}" type="pres">
      <dgm:prSet presAssocID="{9DB913A1-3743-45CE-B073-9FCF58B8AF4C}" presName="hierChild5" presStyleCnt="0"/>
      <dgm:spPr/>
    </dgm:pt>
    <dgm:pt modelId="{0BFBF131-9907-492D-8234-2E07DA9B561D}" type="pres">
      <dgm:prSet presAssocID="{EC41DACD-8ABB-42B5-8E1C-54E70780E2AE}" presName="hierChild5" presStyleCnt="0"/>
      <dgm:spPr/>
    </dgm:pt>
    <dgm:pt modelId="{29991D7D-41A7-4B1B-8B6A-C23FACCBBB64}" type="pres">
      <dgm:prSet presAssocID="{9192CF31-BCA5-439F-A844-91B7398B5583}" presName="hierChild3" presStyleCnt="0"/>
      <dgm:spPr/>
    </dgm:pt>
  </dgm:ptLst>
  <dgm:cxnLst>
    <dgm:cxn modelId="{B401C6D7-F80F-4DEF-9A5D-A58DA3E70336}" type="presOf" srcId="{9DB913A1-3743-45CE-B073-9FCF58B8AF4C}" destId="{0E38FB61-5BFE-4382-B71A-59924074BDAB}" srcOrd="0" destOrd="0" presId="urn:microsoft.com/office/officeart/2005/8/layout/orgChart1"/>
    <dgm:cxn modelId="{25AC7B92-4459-4462-8EB0-8DAEECABAC4A}" type="presOf" srcId="{7CAFAC79-DA2F-4D20-8180-E4AD4796D179}" destId="{47DEC22E-3C2D-4410-BAB1-A7E1C954230B}" srcOrd="0" destOrd="0" presId="urn:microsoft.com/office/officeart/2005/8/layout/orgChart1"/>
    <dgm:cxn modelId="{AF566FA0-1869-481F-B5E9-4D2776D2E45E}" type="presOf" srcId="{9192CF31-BCA5-439F-A844-91B7398B5583}" destId="{3402E255-BC05-49E0-9BCB-3AEB1D831920}" srcOrd="0" destOrd="0" presId="urn:microsoft.com/office/officeart/2005/8/layout/orgChart1"/>
    <dgm:cxn modelId="{5E2E1721-0D40-48EF-B47B-CFE91068253A}" srcId="{EC41DACD-8ABB-42B5-8E1C-54E70780E2AE}" destId="{7CAFAC79-DA2F-4D20-8180-E4AD4796D179}" srcOrd="0" destOrd="0" parTransId="{789E1469-B3FA-4062-89E6-6ED9B2F478AC}" sibTransId="{23C309C6-56D2-4C6C-AE1F-A3002BCB0FD5}"/>
    <dgm:cxn modelId="{73DC003F-811E-448F-8E1D-C6BE64D55573}" srcId="{9192CF31-BCA5-439F-A844-91B7398B5583}" destId="{EC41DACD-8ABB-42B5-8E1C-54E70780E2AE}" srcOrd="1" destOrd="0" parTransId="{260CE391-03EC-4067-9D2D-D729FF2C80A3}" sibTransId="{1714207E-0821-4F62-8DDB-DD4660E307B4}"/>
    <dgm:cxn modelId="{AD54118E-8154-4C9D-9676-3736200714B4}" type="presOf" srcId="{EC41DACD-8ABB-42B5-8E1C-54E70780E2AE}" destId="{8E127B5A-4A0D-4F2A-9ADE-C9C3EEC04C1F}" srcOrd="0" destOrd="0" presId="urn:microsoft.com/office/officeart/2005/8/layout/orgChart1"/>
    <dgm:cxn modelId="{F4C14233-B3D8-4C3E-B75B-5173801A4772}" srcId="{2B1EFB04-F240-43EC-8501-C7256A8659C5}" destId="{9192CF31-BCA5-439F-A844-91B7398B5583}" srcOrd="0" destOrd="0" parTransId="{F7856E1F-0393-46D1-8682-88F861E75C2D}" sibTransId="{7A511C0D-5F2C-4260-81E9-A1F58A9DF354}"/>
    <dgm:cxn modelId="{D5642452-E666-42D5-B262-1FDC5F1070BF}" type="presOf" srcId="{7CAFAC79-DA2F-4D20-8180-E4AD4796D179}" destId="{9DF6EA8B-7E2B-4E53-90FF-C0B2AC472FD6}" srcOrd="1" destOrd="0" presId="urn:microsoft.com/office/officeart/2005/8/layout/orgChart1"/>
    <dgm:cxn modelId="{AF771A22-7EB1-4976-9F14-1EF2C85B03B4}" type="presOf" srcId="{7DA780C0-247B-42E4-B97E-B5C4D4AE32EC}" destId="{FC45F988-7A67-4654-8674-A5F227C3797C}" srcOrd="0" destOrd="0" presId="urn:microsoft.com/office/officeart/2005/8/layout/orgChart1"/>
    <dgm:cxn modelId="{9192D955-B10A-4825-8FC8-1CA79E57A3C6}" type="presOf" srcId="{789E1469-B3FA-4062-89E6-6ED9B2F478AC}" destId="{CA67FFF8-A636-4DE5-86CA-C2425D8892D0}" srcOrd="0" destOrd="0" presId="urn:microsoft.com/office/officeart/2005/8/layout/orgChart1"/>
    <dgm:cxn modelId="{FF031BFC-8DA1-428F-BE4A-74E796770F5E}" type="presOf" srcId="{2B1EFB04-F240-43EC-8501-C7256A8659C5}" destId="{AEA3210E-2473-431F-BFDD-9529BF7F45E6}" srcOrd="0" destOrd="0" presId="urn:microsoft.com/office/officeart/2005/8/layout/orgChart1"/>
    <dgm:cxn modelId="{CFC11B37-0123-438B-9E96-A7498A9C7690}" type="presOf" srcId="{260CE391-03EC-4067-9D2D-D729FF2C80A3}" destId="{766A4CD5-9C08-4180-80E2-7FBA0F3E0AF2}" srcOrd="0" destOrd="0" presId="urn:microsoft.com/office/officeart/2005/8/layout/orgChart1"/>
    <dgm:cxn modelId="{865BD594-2AA5-4E72-A030-39C2EADE1530}" type="presOf" srcId="{9DB913A1-3743-45CE-B073-9FCF58B8AF4C}" destId="{0CDBF0BE-0571-4A1B-946E-AB5970513BF3}" srcOrd="1" destOrd="0" presId="urn:microsoft.com/office/officeart/2005/8/layout/orgChart1"/>
    <dgm:cxn modelId="{1A97D465-492E-477E-8C52-11C98CF6D516}" type="presOf" srcId="{6497FE08-3A6E-471F-8860-D882EF66AE88}" destId="{FC393508-F22E-4091-8EA7-D5071C2ED686}" srcOrd="0" destOrd="0" presId="urn:microsoft.com/office/officeart/2005/8/layout/orgChart1"/>
    <dgm:cxn modelId="{C7B7B94F-186C-478E-A216-D92F4E8F261D}" type="presOf" srcId="{9192CF31-BCA5-439F-A844-91B7398B5583}" destId="{9C1FAF04-CC99-474D-81C6-C23EF91BACB9}" srcOrd="1" destOrd="0" presId="urn:microsoft.com/office/officeart/2005/8/layout/orgChart1"/>
    <dgm:cxn modelId="{451F52DE-4FB7-46D8-B3B5-10FD74B44A84}" type="presOf" srcId="{6497FE08-3A6E-471F-8860-D882EF66AE88}" destId="{9A412968-389A-47D7-A17A-E8585F5C4691}" srcOrd="1" destOrd="0" presId="urn:microsoft.com/office/officeart/2005/8/layout/orgChart1"/>
    <dgm:cxn modelId="{7EC79E6A-4463-4299-9798-A03FA4B3B99A}" srcId="{EC41DACD-8ABB-42B5-8E1C-54E70780E2AE}" destId="{9DB913A1-3743-45CE-B073-9FCF58B8AF4C}" srcOrd="1" destOrd="0" parTransId="{7DA780C0-247B-42E4-B97E-B5C4D4AE32EC}" sibTransId="{F902A6CC-F7EA-4D8F-9955-545EEE032D99}"/>
    <dgm:cxn modelId="{2761937C-4FEA-4AD0-BDC4-96CCA2DF56D4}" srcId="{9192CF31-BCA5-439F-A844-91B7398B5583}" destId="{6497FE08-3A6E-471F-8860-D882EF66AE88}" srcOrd="0" destOrd="0" parTransId="{120A492C-22C0-4559-AE33-21006C789EEF}" sibTransId="{7E4490BF-A9C2-4230-BF40-FC2F58F4473C}"/>
    <dgm:cxn modelId="{99BA244D-6888-4D35-832A-F8635526ACDE}" type="presOf" srcId="{EC41DACD-8ABB-42B5-8E1C-54E70780E2AE}" destId="{7D31D45C-8DFF-4878-ACE9-1EDE1CA4ED4F}" srcOrd="1" destOrd="0" presId="urn:microsoft.com/office/officeart/2005/8/layout/orgChart1"/>
    <dgm:cxn modelId="{94648AD9-E064-4A99-BEA8-2F00732B1A15}" type="presOf" srcId="{120A492C-22C0-4559-AE33-21006C789EEF}" destId="{7A9A1B0D-25DD-4CA3-B97D-5A190D55CCD4}" srcOrd="0" destOrd="0" presId="urn:microsoft.com/office/officeart/2005/8/layout/orgChart1"/>
    <dgm:cxn modelId="{BD921D07-C1AB-465A-9456-85DCA18A9977}" type="presParOf" srcId="{AEA3210E-2473-431F-BFDD-9529BF7F45E6}" destId="{1CB6D2BB-520A-40F3-AD92-37935777D030}" srcOrd="0" destOrd="0" presId="urn:microsoft.com/office/officeart/2005/8/layout/orgChart1"/>
    <dgm:cxn modelId="{29015663-3E91-4527-8E9E-48279B1040E9}" type="presParOf" srcId="{1CB6D2BB-520A-40F3-AD92-37935777D030}" destId="{780CFBE1-7CAE-45D8-9981-3127C1A969A9}" srcOrd="0" destOrd="0" presId="urn:microsoft.com/office/officeart/2005/8/layout/orgChart1"/>
    <dgm:cxn modelId="{AD10AD9D-3B22-4471-8913-D0213800FD32}" type="presParOf" srcId="{780CFBE1-7CAE-45D8-9981-3127C1A969A9}" destId="{3402E255-BC05-49E0-9BCB-3AEB1D831920}" srcOrd="0" destOrd="0" presId="urn:microsoft.com/office/officeart/2005/8/layout/orgChart1"/>
    <dgm:cxn modelId="{77BF0DFE-486E-40F5-A881-EE410CC3290A}" type="presParOf" srcId="{780CFBE1-7CAE-45D8-9981-3127C1A969A9}" destId="{9C1FAF04-CC99-474D-81C6-C23EF91BACB9}" srcOrd="1" destOrd="0" presId="urn:microsoft.com/office/officeart/2005/8/layout/orgChart1"/>
    <dgm:cxn modelId="{F723E368-1459-4E3D-882F-63BDF2A158BD}" type="presParOf" srcId="{1CB6D2BB-520A-40F3-AD92-37935777D030}" destId="{592A6852-8852-481B-B5F9-2ED928966270}" srcOrd="1" destOrd="0" presId="urn:microsoft.com/office/officeart/2005/8/layout/orgChart1"/>
    <dgm:cxn modelId="{9DF13BA0-51A8-4B21-A3FF-BA7555790C98}" type="presParOf" srcId="{592A6852-8852-481B-B5F9-2ED928966270}" destId="{7A9A1B0D-25DD-4CA3-B97D-5A190D55CCD4}" srcOrd="0" destOrd="0" presId="urn:microsoft.com/office/officeart/2005/8/layout/orgChart1"/>
    <dgm:cxn modelId="{F12F5CC4-16BD-47F2-945E-4BCA478F9EFD}" type="presParOf" srcId="{592A6852-8852-481B-B5F9-2ED928966270}" destId="{03AE71D6-E6CB-438B-9FF0-733BA5792F49}" srcOrd="1" destOrd="0" presId="urn:microsoft.com/office/officeart/2005/8/layout/orgChart1"/>
    <dgm:cxn modelId="{9703D5EF-B0FD-4E62-9DA8-170E7DA51B0B}" type="presParOf" srcId="{03AE71D6-E6CB-438B-9FF0-733BA5792F49}" destId="{06B28E44-B91A-4AF3-B532-72F617D813D1}" srcOrd="0" destOrd="0" presId="urn:microsoft.com/office/officeart/2005/8/layout/orgChart1"/>
    <dgm:cxn modelId="{D16073FB-98ED-4E70-9453-CB40142D6703}" type="presParOf" srcId="{06B28E44-B91A-4AF3-B532-72F617D813D1}" destId="{FC393508-F22E-4091-8EA7-D5071C2ED686}" srcOrd="0" destOrd="0" presId="urn:microsoft.com/office/officeart/2005/8/layout/orgChart1"/>
    <dgm:cxn modelId="{C003D90F-144C-4893-B010-002BB19249DC}" type="presParOf" srcId="{06B28E44-B91A-4AF3-B532-72F617D813D1}" destId="{9A412968-389A-47D7-A17A-E8585F5C4691}" srcOrd="1" destOrd="0" presId="urn:microsoft.com/office/officeart/2005/8/layout/orgChart1"/>
    <dgm:cxn modelId="{0518642D-12B8-412F-A215-FEADE1EA4376}" type="presParOf" srcId="{03AE71D6-E6CB-438B-9FF0-733BA5792F49}" destId="{774BC2D0-A270-4705-9B21-26394B950555}" srcOrd="1" destOrd="0" presId="urn:microsoft.com/office/officeart/2005/8/layout/orgChart1"/>
    <dgm:cxn modelId="{29B2D713-05F3-4A21-9BFB-6F68F483D9C2}" type="presParOf" srcId="{03AE71D6-E6CB-438B-9FF0-733BA5792F49}" destId="{216F9178-AB20-45E9-9E10-BE63F37E2A5C}" srcOrd="2" destOrd="0" presId="urn:microsoft.com/office/officeart/2005/8/layout/orgChart1"/>
    <dgm:cxn modelId="{1BD2F942-923D-423C-B528-8D0A874A92E8}" type="presParOf" srcId="{592A6852-8852-481B-B5F9-2ED928966270}" destId="{766A4CD5-9C08-4180-80E2-7FBA0F3E0AF2}" srcOrd="2" destOrd="0" presId="urn:microsoft.com/office/officeart/2005/8/layout/orgChart1"/>
    <dgm:cxn modelId="{6591B14C-15D7-41F6-8879-1AD174E67153}" type="presParOf" srcId="{592A6852-8852-481B-B5F9-2ED928966270}" destId="{20A508C3-C053-4F0C-823B-3C6127C2B1B2}" srcOrd="3" destOrd="0" presId="urn:microsoft.com/office/officeart/2005/8/layout/orgChart1"/>
    <dgm:cxn modelId="{B9A0EEA1-A79B-4C26-A67E-EA5EEEFDBF88}" type="presParOf" srcId="{20A508C3-C053-4F0C-823B-3C6127C2B1B2}" destId="{CFF09EC6-4494-4E55-BEB6-85302475FB65}" srcOrd="0" destOrd="0" presId="urn:microsoft.com/office/officeart/2005/8/layout/orgChart1"/>
    <dgm:cxn modelId="{19BA7CC1-92B9-4B38-A465-6B61039CC251}" type="presParOf" srcId="{CFF09EC6-4494-4E55-BEB6-85302475FB65}" destId="{8E127B5A-4A0D-4F2A-9ADE-C9C3EEC04C1F}" srcOrd="0" destOrd="0" presId="urn:microsoft.com/office/officeart/2005/8/layout/orgChart1"/>
    <dgm:cxn modelId="{15354F5E-7AE7-4F55-9819-0BF874ABD657}" type="presParOf" srcId="{CFF09EC6-4494-4E55-BEB6-85302475FB65}" destId="{7D31D45C-8DFF-4878-ACE9-1EDE1CA4ED4F}" srcOrd="1" destOrd="0" presId="urn:microsoft.com/office/officeart/2005/8/layout/orgChart1"/>
    <dgm:cxn modelId="{DEBF386E-A09C-4A70-A8BC-0AEEFE125352}" type="presParOf" srcId="{20A508C3-C053-4F0C-823B-3C6127C2B1B2}" destId="{B6A14C68-7E64-4E51-A6F0-65D6F35AFD90}" srcOrd="1" destOrd="0" presId="urn:microsoft.com/office/officeart/2005/8/layout/orgChart1"/>
    <dgm:cxn modelId="{52BB67C3-8140-45BA-9B32-F72F49CE3DC0}" type="presParOf" srcId="{B6A14C68-7E64-4E51-A6F0-65D6F35AFD90}" destId="{CA67FFF8-A636-4DE5-86CA-C2425D8892D0}" srcOrd="0" destOrd="0" presId="urn:microsoft.com/office/officeart/2005/8/layout/orgChart1"/>
    <dgm:cxn modelId="{ABEBB893-635B-4EEA-BF7A-C24079AD878D}" type="presParOf" srcId="{B6A14C68-7E64-4E51-A6F0-65D6F35AFD90}" destId="{C78D845A-43FE-42A0-97B4-3F9141E5A898}" srcOrd="1" destOrd="0" presId="urn:microsoft.com/office/officeart/2005/8/layout/orgChart1"/>
    <dgm:cxn modelId="{673F478D-096F-42DE-9434-E46A12DE7957}" type="presParOf" srcId="{C78D845A-43FE-42A0-97B4-3F9141E5A898}" destId="{08940E65-6C23-499F-A7A3-66D815BAEDEC}" srcOrd="0" destOrd="0" presId="urn:microsoft.com/office/officeart/2005/8/layout/orgChart1"/>
    <dgm:cxn modelId="{FDC95827-52E5-4D10-B2D1-B3C29F9F7A88}" type="presParOf" srcId="{08940E65-6C23-499F-A7A3-66D815BAEDEC}" destId="{47DEC22E-3C2D-4410-BAB1-A7E1C954230B}" srcOrd="0" destOrd="0" presId="urn:microsoft.com/office/officeart/2005/8/layout/orgChart1"/>
    <dgm:cxn modelId="{859324EB-718C-43D4-BAA4-016CD6289441}" type="presParOf" srcId="{08940E65-6C23-499F-A7A3-66D815BAEDEC}" destId="{9DF6EA8B-7E2B-4E53-90FF-C0B2AC472FD6}" srcOrd="1" destOrd="0" presId="urn:microsoft.com/office/officeart/2005/8/layout/orgChart1"/>
    <dgm:cxn modelId="{443D01A8-50AE-4EA8-8193-66EAD84C718B}" type="presParOf" srcId="{C78D845A-43FE-42A0-97B4-3F9141E5A898}" destId="{3BE20EBB-A4BB-4D2D-BD30-A65ECC2ACB06}" srcOrd="1" destOrd="0" presId="urn:microsoft.com/office/officeart/2005/8/layout/orgChart1"/>
    <dgm:cxn modelId="{9F1BB783-D08C-425F-AA6D-19C4757A7A56}" type="presParOf" srcId="{C78D845A-43FE-42A0-97B4-3F9141E5A898}" destId="{CAB1E4A9-5864-44E1-8EA3-541F09CEAD48}" srcOrd="2" destOrd="0" presId="urn:microsoft.com/office/officeart/2005/8/layout/orgChart1"/>
    <dgm:cxn modelId="{BB68DB75-14D2-4EE0-851E-204A5EE5BAD6}" type="presParOf" srcId="{B6A14C68-7E64-4E51-A6F0-65D6F35AFD90}" destId="{FC45F988-7A67-4654-8674-A5F227C3797C}" srcOrd="2" destOrd="0" presId="urn:microsoft.com/office/officeart/2005/8/layout/orgChart1"/>
    <dgm:cxn modelId="{88551320-DA87-4FEA-9224-91307373777F}" type="presParOf" srcId="{B6A14C68-7E64-4E51-A6F0-65D6F35AFD90}" destId="{447F0618-BACA-47F5-A403-72DEED926AA0}" srcOrd="3" destOrd="0" presId="urn:microsoft.com/office/officeart/2005/8/layout/orgChart1"/>
    <dgm:cxn modelId="{EA044788-39B3-442C-B9C0-78CB336EE143}" type="presParOf" srcId="{447F0618-BACA-47F5-A403-72DEED926AA0}" destId="{4BC014EF-4707-45CE-9B3C-77E41033AD42}" srcOrd="0" destOrd="0" presId="urn:microsoft.com/office/officeart/2005/8/layout/orgChart1"/>
    <dgm:cxn modelId="{28687B77-0FDA-4FA2-892B-E635F702C023}" type="presParOf" srcId="{4BC014EF-4707-45CE-9B3C-77E41033AD42}" destId="{0E38FB61-5BFE-4382-B71A-59924074BDAB}" srcOrd="0" destOrd="0" presId="urn:microsoft.com/office/officeart/2005/8/layout/orgChart1"/>
    <dgm:cxn modelId="{BE4FDF51-0E47-4218-B548-697751A86529}" type="presParOf" srcId="{4BC014EF-4707-45CE-9B3C-77E41033AD42}" destId="{0CDBF0BE-0571-4A1B-946E-AB5970513BF3}" srcOrd="1" destOrd="0" presId="urn:microsoft.com/office/officeart/2005/8/layout/orgChart1"/>
    <dgm:cxn modelId="{EDC29A32-1581-4855-A5D1-BFCBC2D1FDA6}" type="presParOf" srcId="{447F0618-BACA-47F5-A403-72DEED926AA0}" destId="{1E5049C9-FDA5-4A8E-9616-9FB121089E22}" srcOrd="1" destOrd="0" presId="urn:microsoft.com/office/officeart/2005/8/layout/orgChart1"/>
    <dgm:cxn modelId="{A0999793-40DE-443A-AB72-9C2FABC7E494}" type="presParOf" srcId="{447F0618-BACA-47F5-A403-72DEED926AA0}" destId="{CCD3527E-E3C9-4FF0-A543-8F86C2BBE0D3}" srcOrd="2" destOrd="0" presId="urn:microsoft.com/office/officeart/2005/8/layout/orgChart1"/>
    <dgm:cxn modelId="{9D635F9C-D3E3-487A-9AD7-D541EC73CEB5}" type="presParOf" srcId="{20A508C3-C053-4F0C-823B-3C6127C2B1B2}" destId="{0BFBF131-9907-492D-8234-2E07DA9B561D}" srcOrd="2" destOrd="0" presId="urn:microsoft.com/office/officeart/2005/8/layout/orgChart1"/>
    <dgm:cxn modelId="{E9D8F715-9F8E-461B-8E58-883BE2790D91}" type="presParOf" srcId="{1CB6D2BB-520A-40F3-AD92-37935777D030}" destId="{29991D7D-41A7-4B1B-8B6A-C23FACCBBB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B06E1-E90D-45B1-9879-7E40E498843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CAE1C102-106D-4BBC-AF5A-619A7CC0F3C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rPr>
            <a:t>РЕПОЗИТОРИЙ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endParaRPr>
        </a:p>
      </dgm:t>
    </dgm:pt>
    <dgm:pt modelId="{8748A5A5-105C-40C7-BB67-C93E53B1707C}" type="parTrans" cxnId="{EFC72FC0-4DED-44F2-B251-4005074BA2C2}">
      <dgm:prSet/>
      <dgm:spPr/>
    </dgm:pt>
    <dgm:pt modelId="{FBE6E572-46B9-4B03-9321-822B46273933}" type="sibTrans" cxnId="{EFC72FC0-4DED-44F2-B251-4005074BA2C2}">
      <dgm:prSet/>
      <dgm:spPr/>
    </dgm:pt>
    <dgm:pt modelId="{539B337D-A84F-48C0-B09B-23FD6672418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A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gm:t>
    </dgm:pt>
    <dgm:pt modelId="{8D27972B-B146-4766-8F3C-6CAD9BC4790F}" type="parTrans" cxnId="{C5B25F5D-A07F-4D85-87BC-9EE936DAA341}">
      <dgm:prSet/>
      <dgm:spPr/>
      <dgm:t>
        <a:bodyPr/>
        <a:lstStyle/>
        <a:p>
          <a:endParaRPr lang="ru-RU"/>
        </a:p>
      </dgm:t>
    </dgm:pt>
    <dgm:pt modelId="{7452228C-EECB-411D-AC5A-C3B57965045A}" type="sibTrans" cxnId="{C5B25F5D-A07F-4D85-87BC-9EE936DAA341}">
      <dgm:prSet/>
      <dgm:spPr/>
    </dgm:pt>
    <dgm:pt modelId="{77C030E1-209C-4D6C-8BFD-2E93B715538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B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gm:t>
    </dgm:pt>
    <dgm:pt modelId="{B1ED617C-564A-4746-A377-5E1E4C0FFCD9}" type="parTrans" cxnId="{3C715CB1-82DE-4107-92D7-B8B6464518E7}">
      <dgm:prSet/>
      <dgm:spPr/>
      <dgm:t>
        <a:bodyPr/>
        <a:lstStyle/>
        <a:p>
          <a:endParaRPr lang="ru-RU"/>
        </a:p>
      </dgm:t>
    </dgm:pt>
    <dgm:pt modelId="{0636EC5D-A62E-477B-86C9-1E258CEB9FF4}" type="sibTrans" cxnId="{3C715CB1-82DE-4107-92D7-B8B6464518E7}">
      <dgm:prSet/>
      <dgm:spPr/>
    </dgm:pt>
    <dgm:pt modelId="{7E71B0F0-D674-45DE-B195-FB4D990547E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C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gm:t>
    </dgm:pt>
    <dgm:pt modelId="{8713AD67-B6B1-4F3B-A02D-228315D5094B}" type="parTrans" cxnId="{553071EB-2153-459F-94F2-6F3A4EE1C81F}">
      <dgm:prSet/>
      <dgm:spPr/>
      <dgm:t>
        <a:bodyPr/>
        <a:lstStyle/>
        <a:p>
          <a:endParaRPr lang="ru-RU"/>
        </a:p>
      </dgm:t>
    </dgm:pt>
    <dgm:pt modelId="{6B86DC2C-4A3C-4773-8479-8584CC5B9631}" type="sibTrans" cxnId="{553071EB-2153-459F-94F2-6F3A4EE1C81F}">
      <dgm:prSet/>
      <dgm:spPr/>
    </dgm:pt>
    <dgm:pt modelId="{B9B55943-BE24-44E2-8CA0-F713D0F56CF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D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gm:t>
    </dgm:pt>
    <dgm:pt modelId="{EE2D71B4-790D-4B43-A4E7-40C7EE265E3F}" type="parTrans" cxnId="{2A958080-570F-4661-A768-EF9661199E49}">
      <dgm:prSet/>
      <dgm:spPr/>
      <dgm:t>
        <a:bodyPr/>
        <a:lstStyle/>
        <a:p>
          <a:endParaRPr lang="ru-RU"/>
        </a:p>
      </dgm:t>
    </dgm:pt>
    <dgm:pt modelId="{AF697919-2652-4266-B0B7-A7C5F7AF0BC2}" type="sibTrans" cxnId="{2A958080-570F-4661-A768-EF9661199E49}">
      <dgm:prSet/>
      <dgm:spPr/>
    </dgm:pt>
    <dgm:pt modelId="{FFAF6298-FE56-4016-9C97-4B319B8B28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E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gm:t>
    </dgm:pt>
    <dgm:pt modelId="{713BF69D-17B1-4A22-A2F4-A7C852B352F0}" type="parTrans" cxnId="{C6D582CE-4D1A-48E7-9A86-9CF533DE7045}">
      <dgm:prSet/>
      <dgm:spPr/>
      <dgm:t>
        <a:bodyPr/>
        <a:lstStyle/>
        <a:p>
          <a:endParaRPr lang="ru-RU"/>
        </a:p>
      </dgm:t>
    </dgm:pt>
    <dgm:pt modelId="{F72E5347-9900-42C3-9FC3-4E8D11656847}" type="sibTrans" cxnId="{C6D582CE-4D1A-48E7-9A86-9CF533DE7045}">
      <dgm:prSet/>
      <dgm:spPr/>
    </dgm:pt>
    <dgm:pt modelId="{2003C941-F9A8-4FDE-A165-EBF389C1F0A1}" type="pres">
      <dgm:prSet presAssocID="{A27B06E1-E90D-45B1-9879-7E40E498843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4A76181-F948-4878-85EE-ECB8341B9CE9}" type="pres">
      <dgm:prSet presAssocID="{CAE1C102-106D-4BBC-AF5A-619A7CC0F3CD}" presName="centerShape" presStyleLbl="node0" presStyleIdx="0" presStyleCnt="1"/>
      <dgm:spPr/>
    </dgm:pt>
    <dgm:pt modelId="{90AB9526-34FF-4C4C-818E-FCD68BFACB35}" type="pres">
      <dgm:prSet presAssocID="{8D27972B-B146-4766-8F3C-6CAD9BC4790F}" presName="Name9" presStyleLbl="parChTrans1D2" presStyleIdx="0" presStyleCnt="5"/>
      <dgm:spPr/>
    </dgm:pt>
    <dgm:pt modelId="{F9078EED-D11F-46F9-9223-4F7AE78C567F}" type="pres">
      <dgm:prSet presAssocID="{8D27972B-B146-4766-8F3C-6CAD9BC4790F}" presName="connTx" presStyleLbl="parChTrans1D2" presStyleIdx="0" presStyleCnt="5"/>
      <dgm:spPr/>
    </dgm:pt>
    <dgm:pt modelId="{B66698A6-AFD0-4C2F-9542-6A8FAD313FF2}" type="pres">
      <dgm:prSet presAssocID="{539B337D-A84F-48C0-B09B-23FD6672418B}" presName="node" presStyleLbl="node1" presStyleIdx="0" presStyleCnt="5">
        <dgm:presLayoutVars>
          <dgm:bulletEnabled val="1"/>
        </dgm:presLayoutVars>
      </dgm:prSet>
      <dgm:spPr/>
    </dgm:pt>
    <dgm:pt modelId="{7A46FBCA-6582-4800-8FFC-8792CB765932}" type="pres">
      <dgm:prSet presAssocID="{B1ED617C-564A-4746-A377-5E1E4C0FFCD9}" presName="Name9" presStyleLbl="parChTrans1D2" presStyleIdx="1" presStyleCnt="5"/>
      <dgm:spPr/>
    </dgm:pt>
    <dgm:pt modelId="{42D061CD-7D4A-453F-A7B7-8ACE6AC419EB}" type="pres">
      <dgm:prSet presAssocID="{B1ED617C-564A-4746-A377-5E1E4C0FFCD9}" presName="connTx" presStyleLbl="parChTrans1D2" presStyleIdx="1" presStyleCnt="5"/>
      <dgm:spPr/>
    </dgm:pt>
    <dgm:pt modelId="{4E5E8F60-AF46-4099-8A82-ADFB3C7BBF91}" type="pres">
      <dgm:prSet presAssocID="{77C030E1-209C-4D6C-8BFD-2E93B715538F}" presName="node" presStyleLbl="node1" presStyleIdx="1" presStyleCnt="5">
        <dgm:presLayoutVars>
          <dgm:bulletEnabled val="1"/>
        </dgm:presLayoutVars>
      </dgm:prSet>
      <dgm:spPr/>
    </dgm:pt>
    <dgm:pt modelId="{3D46409A-97D0-4827-B670-F013CB5689AB}" type="pres">
      <dgm:prSet presAssocID="{8713AD67-B6B1-4F3B-A02D-228315D5094B}" presName="Name9" presStyleLbl="parChTrans1D2" presStyleIdx="2" presStyleCnt="5"/>
      <dgm:spPr/>
    </dgm:pt>
    <dgm:pt modelId="{95D4C55E-6A71-4154-9DE0-8D8F7FE05B10}" type="pres">
      <dgm:prSet presAssocID="{8713AD67-B6B1-4F3B-A02D-228315D5094B}" presName="connTx" presStyleLbl="parChTrans1D2" presStyleIdx="2" presStyleCnt="5"/>
      <dgm:spPr/>
    </dgm:pt>
    <dgm:pt modelId="{64C94650-BBC9-4F3E-A6FC-1C8A9C4DB78C}" type="pres">
      <dgm:prSet presAssocID="{7E71B0F0-D674-45DE-B195-FB4D990547EF}" presName="node" presStyleLbl="node1" presStyleIdx="2" presStyleCnt="5">
        <dgm:presLayoutVars>
          <dgm:bulletEnabled val="1"/>
        </dgm:presLayoutVars>
      </dgm:prSet>
      <dgm:spPr/>
    </dgm:pt>
    <dgm:pt modelId="{2E44CD87-D42D-4565-BAB5-C84ABCB5E441}" type="pres">
      <dgm:prSet presAssocID="{EE2D71B4-790D-4B43-A4E7-40C7EE265E3F}" presName="Name9" presStyleLbl="parChTrans1D2" presStyleIdx="3" presStyleCnt="5"/>
      <dgm:spPr/>
    </dgm:pt>
    <dgm:pt modelId="{9742EA5A-5E68-4870-A74D-5386A1CDE865}" type="pres">
      <dgm:prSet presAssocID="{EE2D71B4-790D-4B43-A4E7-40C7EE265E3F}" presName="connTx" presStyleLbl="parChTrans1D2" presStyleIdx="3" presStyleCnt="5"/>
      <dgm:spPr/>
    </dgm:pt>
    <dgm:pt modelId="{34C49AAF-0D90-4904-82E2-F9EFC36BC73A}" type="pres">
      <dgm:prSet presAssocID="{B9B55943-BE24-44E2-8CA0-F713D0F56CFE}" presName="node" presStyleLbl="node1" presStyleIdx="3" presStyleCnt="5">
        <dgm:presLayoutVars>
          <dgm:bulletEnabled val="1"/>
        </dgm:presLayoutVars>
      </dgm:prSet>
      <dgm:spPr/>
    </dgm:pt>
    <dgm:pt modelId="{4613C0ED-D886-44A0-A729-C7C21E8E16AD}" type="pres">
      <dgm:prSet presAssocID="{713BF69D-17B1-4A22-A2F4-A7C852B352F0}" presName="Name9" presStyleLbl="parChTrans1D2" presStyleIdx="4" presStyleCnt="5"/>
      <dgm:spPr/>
    </dgm:pt>
    <dgm:pt modelId="{86581EEA-EFB4-4FF5-9636-00250919C1C9}" type="pres">
      <dgm:prSet presAssocID="{713BF69D-17B1-4A22-A2F4-A7C852B352F0}" presName="connTx" presStyleLbl="parChTrans1D2" presStyleIdx="4" presStyleCnt="5"/>
      <dgm:spPr/>
    </dgm:pt>
    <dgm:pt modelId="{9E3AD46A-BEC4-4EF2-AEBD-DB021DED09DE}" type="pres">
      <dgm:prSet presAssocID="{FFAF6298-FE56-4016-9C97-4B319B8B28C6}" presName="node" presStyleLbl="node1" presStyleIdx="4" presStyleCnt="5">
        <dgm:presLayoutVars>
          <dgm:bulletEnabled val="1"/>
        </dgm:presLayoutVars>
      </dgm:prSet>
      <dgm:spPr/>
    </dgm:pt>
  </dgm:ptLst>
  <dgm:cxnLst>
    <dgm:cxn modelId="{614CF9C4-34BF-4D7A-BDC8-29FED5CF3FD8}" type="presOf" srcId="{539B337D-A84F-48C0-B09B-23FD6672418B}" destId="{B66698A6-AFD0-4C2F-9542-6A8FAD313FF2}" srcOrd="0" destOrd="0" presId="urn:microsoft.com/office/officeart/2005/8/layout/radial1"/>
    <dgm:cxn modelId="{E6E02E05-C299-47A5-BFF5-38CEE74376A0}" type="presOf" srcId="{8713AD67-B6B1-4F3B-A02D-228315D5094B}" destId="{3D46409A-97D0-4827-B670-F013CB5689AB}" srcOrd="0" destOrd="0" presId="urn:microsoft.com/office/officeart/2005/8/layout/radial1"/>
    <dgm:cxn modelId="{68ABE608-E40F-4482-A480-823DEE92F32E}" type="presOf" srcId="{CAE1C102-106D-4BBC-AF5A-619A7CC0F3CD}" destId="{24A76181-F948-4878-85EE-ECB8341B9CE9}" srcOrd="0" destOrd="0" presId="urn:microsoft.com/office/officeart/2005/8/layout/radial1"/>
    <dgm:cxn modelId="{2A958080-570F-4661-A768-EF9661199E49}" srcId="{CAE1C102-106D-4BBC-AF5A-619A7CC0F3CD}" destId="{B9B55943-BE24-44E2-8CA0-F713D0F56CFE}" srcOrd="3" destOrd="0" parTransId="{EE2D71B4-790D-4B43-A4E7-40C7EE265E3F}" sibTransId="{AF697919-2652-4266-B0B7-A7C5F7AF0BC2}"/>
    <dgm:cxn modelId="{0135CC50-8CA8-4BA6-99BE-BA6A0CB485B1}" type="presOf" srcId="{B1ED617C-564A-4746-A377-5E1E4C0FFCD9}" destId="{7A46FBCA-6582-4800-8FFC-8792CB765932}" srcOrd="0" destOrd="0" presId="urn:microsoft.com/office/officeart/2005/8/layout/radial1"/>
    <dgm:cxn modelId="{6DB0A952-41AF-47CE-9FBB-04FA3B94BC12}" type="presOf" srcId="{8713AD67-B6B1-4F3B-A02D-228315D5094B}" destId="{95D4C55E-6A71-4154-9DE0-8D8F7FE05B10}" srcOrd="1" destOrd="0" presId="urn:microsoft.com/office/officeart/2005/8/layout/radial1"/>
    <dgm:cxn modelId="{3C715CB1-82DE-4107-92D7-B8B6464518E7}" srcId="{CAE1C102-106D-4BBC-AF5A-619A7CC0F3CD}" destId="{77C030E1-209C-4D6C-8BFD-2E93B715538F}" srcOrd="1" destOrd="0" parTransId="{B1ED617C-564A-4746-A377-5E1E4C0FFCD9}" sibTransId="{0636EC5D-A62E-477B-86C9-1E258CEB9FF4}"/>
    <dgm:cxn modelId="{699A69E4-DA34-456F-A29A-7C99597926EE}" type="presOf" srcId="{B9B55943-BE24-44E2-8CA0-F713D0F56CFE}" destId="{34C49AAF-0D90-4904-82E2-F9EFC36BC73A}" srcOrd="0" destOrd="0" presId="urn:microsoft.com/office/officeart/2005/8/layout/radial1"/>
    <dgm:cxn modelId="{EFC72FC0-4DED-44F2-B251-4005074BA2C2}" srcId="{A27B06E1-E90D-45B1-9879-7E40E498843A}" destId="{CAE1C102-106D-4BBC-AF5A-619A7CC0F3CD}" srcOrd="0" destOrd="0" parTransId="{8748A5A5-105C-40C7-BB67-C93E53B1707C}" sibTransId="{FBE6E572-46B9-4B03-9321-822B46273933}"/>
    <dgm:cxn modelId="{E5AE6BFC-DD02-4617-B7EB-E707FF78EA52}" type="presOf" srcId="{EE2D71B4-790D-4B43-A4E7-40C7EE265E3F}" destId="{9742EA5A-5E68-4870-A74D-5386A1CDE865}" srcOrd="1" destOrd="0" presId="urn:microsoft.com/office/officeart/2005/8/layout/radial1"/>
    <dgm:cxn modelId="{080D6A4A-9267-410A-90DB-FAA155B6EBDE}" type="presOf" srcId="{EE2D71B4-790D-4B43-A4E7-40C7EE265E3F}" destId="{2E44CD87-D42D-4565-BAB5-C84ABCB5E441}" srcOrd="0" destOrd="0" presId="urn:microsoft.com/office/officeart/2005/8/layout/radial1"/>
    <dgm:cxn modelId="{42B12E6B-4BFE-40DF-BB9E-3C1A7E437556}" type="presOf" srcId="{77C030E1-209C-4D6C-8BFD-2E93B715538F}" destId="{4E5E8F60-AF46-4099-8A82-ADFB3C7BBF91}" srcOrd="0" destOrd="0" presId="urn:microsoft.com/office/officeart/2005/8/layout/radial1"/>
    <dgm:cxn modelId="{8EBF428E-3419-4A4B-B807-3647B8BF4F77}" type="presOf" srcId="{FFAF6298-FE56-4016-9C97-4B319B8B28C6}" destId="{9E3AD46A-BEC4-4EF2-AEBD-DB021DED09DE}" srcOrd="0" destOrd="0" presId="urn:microsoft.com/office/officeart/2005/8/layout/radial1"/>
    <dgm:cxn modelId="{A9AA8DCE-CD15-4460-92F7-AB59D47C66CC}" type="presOf" srcId="{B1ED617C-564A-4746-A377-5E1E4C0FFCD9}" destId="{42D061CD-7D4A-453F-A7B7-8ACE6AC419EB}" srcOrd="1" destOrd="0" presId="urn:microsoft.com/office/officeart/2005/8/layout/radial1"/>
    <dgm:cxn modelId="{E95A317B-7406-4575-BAF6-BEC5B2652DA4}" type="presOf" srcId="{713BF69D-17B1-4A22-A2F4-A7C852B352F0}" destId="{86581EEA-EFB4-4FF5-9636-00250919C1C9}" srcOrd="1" destOrd="0" presId="urn:microsoft.com/office/officeart/2005/8/layout/radial1"/>
    <dgm:cxn modelId="{C5B25F5D-A07F-4D85-87BC-9EE936DAA341}" srcId="{CAE1C102-106D-4BBC-AF5A-619A7CC0F3CD}" destId="{539B337D-A84F-48C0-B09B-23FD6672418B}" srcOrd="0" destOrd="0" parTransId="{8D27972B-B146-4766-8F3C-6CAD9BC4790F}" sibTransId="{7452228C-EECB-411D-AC5A-C3B57965045A}"/>
    <dgm:cxn modelId="{4FB145B1-44BF-484D-8816-FF68724297E1}" type="presOf" srcId="{7E71B0F0-D674-45DE-B195-FB4D990547EF}" destId="{64C94650-BBC9-4F3E-A6FC-1C8A9C4DB78C}" srcOrd="0" destOrd="0" presId="urn:microsoft.com/office/officeart/2005/8/layout/radial1"/>
    <dgm:cxn modelId="{F984253E-041F-4230-ABA0-79C409359F43}" type="presOf" srcId="{713BF69D-17B1-4A22-A2F4-A7C852B352F0}" destId="{4613C0ED-D886-44A0-A729-C7C21E8E16AD}" srcOrd="0" destOrd="0" presId="urn:microsoft.com/office/officeart/2005/8/layout/radial1"/>
    <dgm:cxn modelId="{70802AF1-69D7-4CF8-ADF3-5DD2364AC00D}" type="presOf" srcId="{8D27972B-B146-4766-8F3C-6CAD9BC4790F}" destId="{90AB9526-34FF-4C4C-818E-FCD68BFACB35}" srcOrd="0" destOrd="0" presId="urn:microsoft.com/office/officeart/2005/8/layout/radial1"/>
    <dgm:cxn modelId="{C6D582CE-4D1A-48E7-9A86-9CF533DE7045}" srcId="{CAE1C102-106D-4BBC-AF5A-619A7CC0F3CD}" destId="{FFAF6298-FE56-4016-9C97-4B319B8B28C6}" srcOrd="4" destOrd="0" parTransId="{713BF69D-17B1-4A22-A2F4-A7C852B352F0}" sibTransId="{F72E5347-9900-42C3-9FC3-4E8D11656847}"/>
    <dgm:cxn modelId="{553071EB-2153-459F-94F2-6F3A4EE1C81F}" srcId="{CAE1C102-106D-4BBC-AF5A-619A7CC0F3CD}" destId="{7E71B0F0-D674-45DE-B195-FB4D990547EF}" srcOrd="2" destOrd="0" parTransId="{8713AD67-B6B1-4F3B-A02D-228315D5094B}" sibTransId="{6B86DC2C-4A3C-4773-8479-8584CC5B9631}"/>
    <dgm:cxn modelId="{8ADED6A8-A33E-40BF-9D2D-EDBE98AD72B0}" type="presOf" srcId="{A27B06E1-E90D-45B1-9879-7E40E498843A}" destId="{2003C941-F9A8-4FDE-A165-EBF389C1F0A1}" srcOrd="0" destOrd="0" presId="urn:microsoft.com/office/officeart/2005/8/layout/radial1"/>
    <dgm:cxn modelId="{436E2F67-FDE5-4821-8327-06C7FA2115E2}" type="presOf" srcId="{8D27972B-B146-4766-8F3C-6CAD9BC4790F}" destId="{F9078EED-D11F-46F9-9223-4F7AE78C567F}" srcOrd="1" destOrd="0" presId="urn:microsoft.com/office/officeart/2005/8/layout/radial1"/>
    <dgm:cxn modelId="{8E0EF5ED-042C-4DFA-9EF7-C059E9761241}" type="presParOf" srcId="{2003C941-F9A8-4FDE-A165-EBF389C1F0A1}" destId="{24A76181-F948-4878-85EE-ECB8341B9CE9}" srcOrd="0" destOrd="0" presId="urn:microsoft.com/office/officeart/2005/8/layout/radial1"/>
    <dgm:cxn modelId="{3CBC04B5-2A94-4C87-A218-A7C9C246A4FB}" type="presParOf" srcId="{2003C941-F9A8-4FDE-A165-EBF389C1F0A1}" destId="{90AB9526-34FF-4C4C-818E-FCD68BFACB35}" srcOrd="1" destOrd="0" presId="urn:microsoft.com/office/officeart/2005/8/layout/radial1"/>
    <dgm:cxn modelId="{7DCE249E-C352-4FAC-A0E4-2B7A24D72CA6}" type="presParOf" srcId="{90AB9526-34FF-4C4C-818E-FCD68BFACB35}" destId="{F9078EED-D11F-46F9-9223-4F7AE78C567F}" srcOrd="0" destOrd="0" presId="urn:microsoft.com/office/officeart/2005/8/layout/radial1"/>
    <dgm:cxn modelId="{AA868B25-E18E-49C5-80D3-AC727D1D7DF7}" type="presParOf" srcId="{2003C941-F9A8-4FDE-A165-EBF389C1F0A1}" destId="{B66698A6-AFD0-4C2F-9542-6A8FAD313FF2}" srcOrd="2" destOrd="0" presId="urn:microsoft.com/office/officeart/2005/8/layout/radial1"/>
    <dgm:cxn modelId="{99A324D2-1AE7-4DFD-87FC-3A54A08BBD7D}" type="presParOf" srcId="{2003C941-F9A8-4FDE-A165-EBF389C1F0A1}" destId="{7A46FBCA-6582-4800-8FFC-8792CB765932}" srcOrd="3" destOrd="0" presId="urn:microsoft.com/office/officeart/2005/8/layout/radial1"/>
    <dgm:cxn modelId="{ECE11FAB-85F0-4335-8360-D1F9FFB0316F}" type="presParOf" srcId="{7A46FBCA-6582-4800-8FFC-8792CB765932}" destId="{42D061CD-7D4A-453F-A7B7-8ACE6AC419EB}" srcOrd="0" destOrd="0" presId="urn:microsoft.com/office/officeart/2005/8/layout/radial1"/>
    <dgm:cxn modelId="{D381D7B1-E84F-4802-91E4-243647307C27}" type="presParOf" srcId="{2003C941-F9A8-4FDE-A165-EBF389C1F0A1}" destId="{4E5E8F60-AF46-4099-8A82-ADFB3C7BBF91}" srcOrd="4" destOrd="0" presId="urn:microsoft.com/office/officeart/2005/8/layout/radial1"/>
    <dgm:cxn modelId="{E9129600-0842-4CE3-9EB2-AA93C1B65B2B}" type="presParOf" srcId="{2003C941-F9A8-4FDE-A165-EBF389C1F0A1}" destId="{3D46409A-97D0-4827-B670-F013CB5689AB}" srcOrd="5" destOrd="0" presId="urn:microsoft.com/office/officeart/2005/8/layout/radial1"/>
    <dgm:cxn modelId="{EBE4DE01-26C5-4A3A-9209-F86B4DBFD790}" type="presParOf" srcId="{3D46409A-97D0-4827-B670-F013CB5689AB}" destId="{95D4C55E-6A71-4154-9DE0-8D8F7FE05B10}" srcOrd="0" destOrd="0" presId="urn:microsoft.com/office/officeart/2005/8/layout/radial1"/>
    <dgm:cxn modelId="{AFC5C5BD-6C97-43D6-B845-D41F8BF002E8}" type="presParOf" srcId="{2003C941-F9A8-4FDE-A165-EBF389C1F0A1}" destId="{64C94650-BBC9-4F3E-A6FC-1C8A9C4DB78C}" srcOrd="6" destOrd="0" presId="urn:microsoft.com/office/officeart/2005/8/layout/radial1"/>
    <dgm:cxn modelId="{03F23321-56DE-4FBD-8AE2-21ED1B39DD91}" type="presParOf" srcId="{2003C941-F9A8-4FDE-A165-EBF389C1F0A1}" destId="{2E44CD87-D42D-4565-BAB5-C84ABCB5E441}" srcOrd="7" destOrd="0" presId="urn:microsoft.com/office/officeart/2005/8/layout/radial1"/>
    <dgm:cxn modelId="{EBB4B75E-74BC-4A0E-837C-BFF21A03B4D8}" type="presParOf" srcId="{2E44CD87-D42D-4565-BAB5-C84ABCB5E441}" destId="{9742EA5A-5E68-4870-A74D-5386A1CDE865}" srcOrd="0" destOrd="0" presId="urn:microsoft.com/office/officeart/2005/8/layout/radial1"/>
    <dgm:cxn modelId="{C4A0526F-7585-4FD2-B258-086F23598679}" type="presParOf" srcId="{2003C941-F9A8-4FDE-A165-EBF389C1F0A1}" destId="{34C49AAF-0D90-4904-82E2-F9EFC36BC73A}" srcOrd="8" destOrd="0" presId="urn:microsoft.com/office/officeart/2005/8/layout/radial1"/>
    <dgm:cxn modelId="{D80281D4-4F7D-409E-A78A-611EDE807729}" type="presParOf" srcId="{2003C941-F9A8-4FDE-A165-EBF389C1F0A1}" destId="{4613C0ED-D886-44A0-A729-C7C21E8E16AD}" srcOrd="9" destOrd="0" presId="urn:microsoft.com/office/officeart/2005/8/layout/radial1"/>
    <dgm:cxn modelId="{CF8BDF01-C720-4A9F-B8FA-75F9E75FD42B}" type="presParOf" srcId="{4613C0ED-D886-44A0-A729-C7C21E8E16AD}" destId="{86581EEA-EFB4-4FF5-9636-00250919C1C9}" srcOrd="0" destOrd="0" presId="urn:microsoft.com/office/officeart/2005/8/layout/radial1"/>
    <dgm:cxn modelId="{B584150C-0653-4C84-89DC-CAD777DAC862}" type="presParOf" srcId="{2003C941-F9A8-4FDE-A165-EBF389C1F0A1}" destId="{9E3AD46A-BEC4-4EF2-AEBD-DB021DED09DE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5F988-7A67-4654-8674-A5F227C3797C}">
      <dsp:nvSpPr>
        <dsp:cNvPr id="0" name=""/>
        <dsp:cNvSpPr/>
      </dsp:nvSpPr>
      <dsp:spPr>
        <a:xfrm>
          <a:off x="4865380" y="2715614"/>
          <a:ext cx="1622470" cy="4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07"/>
              </a:lnTo>
              <a:lnTo>
                <a:pt x="1622470" y="203107"/>
              </a:lnTo>
              <a:lnTo>
                <a:pt x="1622470" y="406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7FFF8-A636-4DE5-86CA-C2425D8892D0}">
      <dsp:nvSpPr>
        <dsp:cNvPr id="0" name=""/>
        <dsp:cNvSpPr/>
      </dsp:nvSpPr>
      <dsp:spPr>
        <a:xfrm>
          <a:off x="3161029" y="2715614"/>
          <a:ext cx="1704351" cy="406214"/>
        </a:xfrm>
        <a:custGeom>
          <a:avLst/>
          <a:gdLst/>
          <a:ahLst/>
          <a:cxnLst/>
          <a:rect l="0" t="0" r="0" b="0"/>
          <a:pathLst>
            <a:path>
              <a:moveTo>
                <a:pt x="1704351" y="0"/>
              </a:moveTo>
              <a:lnTo>
                <a:pt x="1704351" y="203107"/>
              </a:lnTo>
              <a:lnTo>
                <a:pt x="0" y="203107"/>
              </a:lnTo>
              <a:lnTo>
                <a:pt x="0" y="406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4CD5-9C08-4180-80E2-7FBA0F3E0AF2}">
      <dsp:nvSpPr>
        <dsp:cNvPr id="0" name=""/>
        <dsp:cNvSpPr/>
      </dsp:nvSpPr>
      <dsp:spPr>
        <a:xfrm>
          <a:off x="3298426" y="1342221"/>
          <a:ext cx="1566954" cy="4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07"/>
              </a:lnTo>
              <a:lnTo>
                <a:pt x="1566954" y="203107"/>
              </a:lnTo>
              <a:lnTo>
                <a:pt x="1566954" y="40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A1B0D-25DD-4CA3-B97D-5A190D55CCD4}">
      <dsp:nvSpPr>
        <dsp:cNvPr id="0" name=""/>
        <dsp:cNvSpPr/>
      </dsp:nvSpPr>
      <dsp:spPr>
        <a:xfrm>
          <a:off x="1367813" y="1342221"/>
          <a:ext cx="1930613" cy="406214"/>
        </a:xfrm>
        <a:custGeom>
          <a:avLst/>
          <a:gdLst/>
          <a:ahLst/>
          <a:cxnLst/>
          <a:rect l="0" t="0" r="0" b="0"/>
          <a:pathLst>
            <a:path>
              <a:moveTo>
                <a:pt x="1930613" y="0"/>
              </a:moveTo>
              <a:lnTo>
                <a:pt x="1930613" y="203107"/>
              </a:lnTo>
              <a:lnTo>
                <a:pt x="0" y="203107"/>
              </a:lnTo>
              <a:lnTo>
                <a:pt x="0" y="40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2E255-BC05-49E0-9BCB-3AEB1D831920}">
      <dsp:nvSpPr>
        <dsp:cNvPr id="0" name=""/>
        <dsp:cNvSpPr/>
      </dsp:nvSpPr>
      <dsp:spPr>
        <a:xfrm>
          <a:off x="2331248" y="375043"/>
          <a:ext cx="1934356" cy="96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ИС</a:t>
          </a:r>
          <a:endParaRPr kumimoji="0" lang="ru-RU" altLang="ru-RU" sz="3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331248" y="375043"/>
        <a:ext cx="1934356" cy="967178"/>
      </dsp:txXfrm>
    </dsp:sp>
    <dsp:sp modelId="{FC393508-F22E-4091-8EA7-D5071C2ED686}">
      <dsp:nvSpPr>
        <dsp:cNvPr id="0" name=""/>
        <dsp:cNvSpPr/>
      </dsp:nvSpPr>
      <dsp:spPr>
        <a:xfrm>
          <a:off x="3966" y="1748435"/>
          <a:ext cx="2727693" cy="96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настольные</a:t>
          </a:r>
          <a:endParaRPr kumimoji="0" lang="ru-RU" altLang="ru-RU" sz="31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3966" y="1748435"/>
        <a:ext cx="2727693" cy="967178"/>
      </dsp:txXfrm>
    </dsp:sp>
    <dsp:sp modelId="{8E127B5A-4A0D-4F2A-9ADE-C9C3EEC04C1F}">
      <dsp:nvSpPr>
        <dsp:cNvPr id="0" name=""/>
        <dsp:cNvSpPr/>
      </dsp:nvSpPr>
      <dsp:spPr>
        <a:xfrm>
          <a:off x="3137875" y="1748435"/>
          <a:ext cx="3455011" cy="96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распределенные</a:t>
          </a:r>
        </a:p>
      </dsp:txBody>
      <dsp:txXfrm>
        <a:off x="3137875" y="1748435"/>
        <a:ext cx="3455011" cy="967178"/>
      </dsp:txXfrm>
    </dsp:sp>
    <dsp:sp modelId="{47DEC22E-3C2D-4410-BAB1-A7E1C954230B}">
      <dsp:nvSpPr>
        <dsp:cNvPr id="0" name=""/>
        <dsp:cNvSpPr/>
      </dsp:nvSpPr>
      <dsp:spPr>
        <a:xfrm>
          <a:off x="1741666" y="3121828"/>
          <a:ext cx="2838725" cy="96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файл-серверные</a:t>
          </a:r>
        </a:p>
      </dsp:txBody>
      <dsp:txXfrm>
        <a:off x="1741666" y="3121828"/>
        <a:ext cx="2838725" cy="967178"/>
      </dsp:txXfrm>
    </dsp:sp>
    <dsp:sp modelId="{0E38FB61-5BFE-4382-B71A-59924074BDAB}">
      <dsp:nvSpPr>
        <dsp:cNvPr id="0" name=""/>
        <dsp:cNvSpPr/>
      </dsp:nvSpPr>
      <dsp:spPr>
        <a:xfrm>
          <a:off x="4986607" y="3121828"/>
          <a:ext cx="3002488" cy="967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31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клиент-серверные</a:t>
          </a:r>
        </a:p>
      </dsp:txBody>
      <dsp:txXfrm>
        <a:off x="4986607" y="3121828"/>
        <a:ext cx="3002488" cy="96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6181-F948-4878-85EE-ECB8341B9CE9}">
      <dsp:nvSpPr>
        <dsp:cNvPr id="0" name=""/>
        <dsp:cNvSpPr/>
      </dsp:nvSpPr>
      <dsp:spPr>
        <a:xfrm>
          <a:off x="3394697" y="1961776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000" b="1" i="0" u="none" strike="noStrike" kern="1200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rPr>
            <a:t>РЕПОЗИТОРИЙ</a:t>
          </a:r>
          <a:endParaRPr kumimoji="0" lang="ru-RU" altLang="ru-RU" sz="1000" b="1" i="0" u="none" strike="noStrike" kern="1200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endParaRPr>
        </a:p>
      </dsp:txBody>
      <dsp:txXfrm>
        <a:off x="3613282" y="2180361"/>
        <a:ext cx="1055422" cy="1055422"/>
      </dsp:txXfrm>
    </dsp:sp>
    <dsp:sp modelId="{90AB9526-34FF-4C4C-818E-FCD68BFACB35}">
      <dsp:nvSpPr>
        <dsp:cNvPr id="0" name=""/>
        <dsp:cNvSpPr/>
      </dsp:nvSpPr>
      <dsp:spPr>
        <a:xfrm rot="16200000">
          <a:off x="3915816" y="1720378"/>
          <a:ext cx="450355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450355" y="16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29735" y="1725339"/>
        <a:ext cx="22517" cy="22517"/>
      </dsp:txXfrm>
    </dsp:sp>
    <dsp:sp modelId="{B66698A6-AFD0-4C2F-9542-6A8FAD313FF2}">
      <dsp:nvSpPr>
        <dsp:cNvPr id="0" name=""/>
        <dsp:cNvSpPr/>
      </dsp:nvSpPr>
      <dsp:spPr>
        <a:xfrm>
          <a:off x="3394697" y="18827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1" i="0" u="none" strike="noStrike" kern="1200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A</a:t>
          </a:r>
          <a:endParaRPr kumimoji="0" lang="ru-RU" altLang="ru-RU" sz="1400" b="1" i="0" u="none" strike="noStrike" kern="1200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sp:txBody>
      <dsp:txXfrm>
        <a:off x="3613282" y="237412"/>
        <a:ext cx="1055422" cy="1055422"/>
      </dsp:txXfrm>
    </dsp:sp>
    <dsp:sp modelId="{7A46FBCA-6582-4800-8FFC-8792CB765932}">
      <dsp:nvSpPr>
        <dsp:cNvPr id="0" name=""/>
        <dsp:cNvSpPr/>
      </dsp:nvSpPr>
      <dsp:spPr>
        <a:xfrm rot="20520000">
          <a:off x="4839743" y="2391650"/>
          <a:ext cx="450355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450355" y="16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053661" y="2396611"/>
        <a:ext cx="22517" cy="22517"/>
      </dsp:txXfrm>
    </dsp:sp>
    <dsp:sp modelId="{4E5E8F60-AF46-4099-8A82-ADFB3C7BBF91}">
      <dsp:nvSpPr>
        <dsp:cNvPr id="0" name=""/>
        <dsp:cNvSpPr/>
      </dsp:nvSpPr>
      <dsp:spPr>
        <a:xfrm>
          <a:off x="5242551" y="1361372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1" i="0" u="none" strike="noStrike" kern="1200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B</a:t>
          </a:r>
          <a:endParaRPr kumimoji="0" lang="ru-RU" altLang="ru-RU" sz="1400" b="1" i="0" u="none" strike="noStrike" kern="1200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sp:txBody>
      <dsp:txXfrm>
        <a:off x="5461136" y="1579957"/>
        <a:ext cx="1055422" cy="1055422"/>
      </dsp:txXfrm>
    </dsp:sp>
    <dsp:sp modelId="{3D46409A-97D0-4827-B670-F013CB5689AB}">
      <dsp:nvSpPr>
        <dsp:cNvPr id="0" name=""/>
        <dsp:cNvSpPr/>
      </dsp:nvSpPr>
      <dsp:spPr>
        <a:xfrm rot="3240000">
          <a:off x="4486834" y="3477791"/>
          <a:ext cx="450355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450355" y="16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700753" y="3482752"/>
        <a:ext cx="22517" cy="22517"/>
      </dsp:txXfrm>
    </dsp:sp>
    <dsp:sp modelId="{64C94650-BBC9-4F3E-A6FC-1C8A9C4DB78C}">
      <dsp:nvSpPr>
        <dsp:cNvPr id="0" name=""/>
        <dsp:cNvSpPr/>
      </dsp:nvSpPr>
      <dsp:spPr>
        <a:xfrm>
          <a:off x="4536733" y="3533654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1" i="0" u="none" strike="noStrike" kern="1200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C</a:t>
          </a:r>
          <a:endParaRPr kumimoji="0" lang="ru-RU" altLang="ru-RU" sz="1400" b="1" i="0" u="none" strike="noStrike" kern="1200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sp:txBody>
      <dsp:txXfrm>
        <a:off x="4755318" y="3752239"/>
        <a:ext cx="1055422" cy="1055422"/>
      </dsp:txXfrm>
    </dsp:sp>
    <dsp:sp modelId="{2E44CD87-D42D-4565-BAB5-C84ABCB5E441}">
      <dsp:nvSpPr>
        <dsp:cNvPr id="0" name=""/>
        <dsp:cNvSpPr/>
      </dsp:nvSpPr>
      <dsp:spPr>
        <a:xfrm rot="7560000">
          <a:off x="3344798" y="3477791"/>
          <a:ext cx="450355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450355" y="16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558716" y="3482752"/>
        <a:ext cx="22517" cy="22517"/>
      </dsp:txXfrm>
    </dsp:sp>
    <dsp:sp modelId="{34C49AAF-0D90-4904-82E2-F9EFC36BC73A}">
      <dsp:nvSpPr>
        <dsp:cNvPr id="0" name=""/>
        <dsp:cNvSpPr/>
      </dsp:nvSpPr>
      <dsp:spPr>
        <a:xfrm>
          <a:off x="2252661" y="3533654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1" i="0" u="none" strike="noStrike" kern="1200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D</a:t>
          </a:r>
          <a:endParaRPr kumimoji="0" lang="ru-RU" altLang="ru-RU" sz="1400" b="1" i="0" u="none" strike="noStrike" kern="1200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sp:txBody>
      <dsp:txXfrm>
        <a:off x="2471246" y="3752239"/>
        <a:ext cx="1055422" cy="1055422"/>
      </dsp:txXfrm>
    </dsp:sp>
    <dsp:sp modelId="{4613C0ED-D886-44A0-A729-C7C21E8E16AD}">
      <dsp:nvSpPr>
        <dsp:cNvPr id="0" name=""/>
        <dsp:cNvSpPr/>
      </dsp:nvSpPr>
      <dsp:spPr>
        <a:xfrm rot="11880000">
          <a:off x="2991889" y="2391650"/>
          <a:ext cx="450355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450355" y="16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3205808" y="2396611"/>
        <a:ext cx="22517" cy="22517"/>
      </dsp:txXfrm>
    </dsp:sp>
    <dsp:sp modelId="{9E3AD46A-BEC4-4EF2-AEBD-DB021DED09DE}">
      <dsp:nvSpPr>
        <dsp:cNvPr id="0" name=""/>
        <dsp:cNvSpPr/>
      </dsp:nvSpPr>
      <dsp:spPr>
        <a:xfrm>
          <a:off x="1546843" y="1361372"/>
          <a:ext cx="1492592" cy="1492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4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Подсистема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ru-RU" sz="1400" b="1" i="0" u="none" strike="noStrike" kern="1200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rPr>
            <a:t>E</a:t>
          </a:r>
          <a:endParaRPr kumimoji="0" lang="ru-RU" altLang="ru-RU" sz="1400" b="1" i="0" u="none" strike="noStrike" kern="1200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endParaRPr>
        </a:p>
      </dsp:txBody>
      <dsp:txXfrm>
        <a:off x="1765428" y="1579957"/>
        <a:ext cx="1055422" cy="105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219A7A-1DD7-4E09-8D24-8E8D164935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2E4D7-B008-44BD-9209-3CC1156A8A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B22BD-F2E1-44FB-85FF-E8B198C903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9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FA543-BC95-4D11-82A7-511ED171A3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7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8DEEA-5663-4BC6-AF4E-45512853BF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4DF2-73B7-4288-8F46-328C5E4AE4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FDE5-2021-4F2C-AA1C-25D7BE4E8C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0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BF452-E421-4AE9-8383-42539CD815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BBFD-8466-4491-969F-7A4123201C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7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76709-3249-4228-A2FE-E5A3C6FA71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10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B9931-BD73-42EA-B034-F1A80857D7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1688-BCBC-447C-A7D6-7295F334E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314A-7D81-46D8-BCE0-162174C05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8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CCA49C3-3539-4263-B555-51CEFD43F8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Архитектурные</a:t>
            </a:r>
            <a:br>
              <a:rPr lang="ru-RU" altLang="ru-RU" smtClean="0"/>
            </a:br>
            <a:r>
              <a:rPr lang="ru-RU" altLang="ru-RU" smtClean="0"/>
              <a:t>шаблоны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Организация</a:t>
            </a:r>
            <a:r>
              <a:rPr lang="ru-RU" altLang="ru-RU" smtClean="0"/>
              <a:t> архитектуры программной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Итеративная разработка</a:t>
            </a:r>
          </a:p>
          <a:p>
            <a:pPr eaLnBrk="1" hangingPunct="1"/>
            <a:r>
              <a:rPr lang="ru-RU" altLang="ru-RU" smtClean="0"/>
              <a:t>Параллельная разработка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Большое количество интерфейсов взаимодействия между уровнями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Репозиторий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00550"/>
          </a:xfrm>
        </p:spPr>
        <p:txBody>
          <a:bodyPr/>
          <a:lstStyle/>
          <a:p>
            <a:pPr eaLnBrk="1" hangingPunct="1"/>
            <a:r>
              <a:rPr lang="ru-RU" altLang="ru-RU" smtClean="0"/>
              <a:t>Организует взаимодействие нескольких независимых подсистем</a:t>
            </a:r>
          </a:p>
          <a:p>
            <a:pPr eaLnBrk="1" hangingPunct="1"/>
            <a:r>
              <a:rPr lang="ru-RU" altLang="ru-RU" smtClean="0"/>
              <a:t>Все подсистемы используют общие данные</a:t>
            </a:r>
          </a:p>
          <a:p>
            <a:pPr eaLnBrk="1" hangingPunct="1"/>
            <a:r>
              <a:rPr lang="ru-RU" altLang="ru-RU" smtClean="0"/>
              <a:t>Общие данные хранятся в едином репозитории</a:t>
            </a:r>
          </a:p>
          <a:p>
            <a:pPr eaLnBrk="1" hangingPunct="1"/>
            <a:r>
              <a:rPr lang="ru-RU" altLang="ru-RU" smtClean="0"/>
              <a:t>Репозиторий является пассивным элементом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Общая схема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250825" y="1479550"/>
          <a:ext cx="8281988" cy="504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898525" y="2422525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Сотрудник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635375" y="1557338"/>
            <a:ext cx="13684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Должность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2051050" y="3790950"/>
            <a:ext cx="11525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Ставка</a:t>
            </a:r>
          </a:p>
        </p:txBody>
      </p:sp>
      <p:cxnSp>
        <p:nvCxnSpPr>
          <p:cNvPr id="10250" name="AutoShape 10"/>
          <p:cNvCxnSpPr>
            <a:cxnSpLocks noChangeShapeType="1"/>
            <a:stCxn id="10248" idx="1"/>
            <a:endCxn id="10244" idx="2"/>
          </p:cNvCxnSpPr>
          <p:nvPr/>
        </p:nvCxnSpPr>
        <p:spPr bwMode="auto">
          <a:xfrm rot="10800000">
            <a:off x="1546225" y="3032125"/>
            <a:ext cx="504825" cy="10636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1"/>
          <p:cNvCxnSpPr>
            <a:cxnSpLocks noChangeShapeType="1"/>
            <a:stCxn id="10248" idx="3"/>
            <a:endCxn id="10246" idx="2"/>
          </p:cNvCxnSpPr>
          <p:nvPr/>
        </p:nvCxnSpPr>
        <p:spPr bwMode="auto">
          <a:xfrm flipV="1">
            <a:off x="3203575" y="2166938"/>
            <a:ext cx="1116013" cy="1928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322263" y="4654550"/>
            <a:ext cx="1512887" cy="6080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Зарплата</a:t>
            </a:r>
          </a:p>
        </p:txBody>
      </p:sp>
      <p:cxnSp>
        <p:nvCxnSpPr>
          <p:cNvPr id="10254" name="AutoShape 14"/>
          <p:cNvCxnSpPr>
            <a:cxnSpLocks noChangeShapeType="1"/>
            <a:stCxn id="10252" idx="3"/>
            <a:endCxn id="10248" idx="2"/>
          </p:cNvCxnSpPr>
          <p:nvPr/>
        </p:nvCxnSpPr>
        <p:spPr bwMode="auto">
          <a:xfrm flipV="1">
            <a:off x="1835150" y="4400550"/>
            <a:ext cx="792163" cy="5588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5578475" y="2709863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Отдел</a:t>
            </a:r>
          </a:p>
        </p:txBody>
      </p:sp>
      <p:cxnSp>
        <p:nvCxnSpPr>
          <p:cNvPr id="10257" name="AutoShape 17"/>
          <p:cNvCxnSpPr>
            <a:cxnSpLocks noChangeShapeType="1"/>
            <a:stCxn id="10255" idx="0"/>
            <a:endCxn id="10246" idx="3"/>
          </p:cNvCxnSpPr>
          <p:nvPr/>
        </p:nvCxnSpPr>
        <p:spPr bwMode="auto">
          <a:xfrm rot="5400000" flipH="1">
            <a:off x="5095875" y="1770063"/>
            <a:ext cx="847725" cy="10318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9"/>
          <p:cNvCxnSpPr>
            <a:cxnSpLocks noChangeShapeType="1"/>
            <a:stCxn id="10248" idx="0"/>
            <a:endCxn id="10255" idx="1"/>
          </p:cNvCxnSpPr>
          <p:nvPr/>
        </p:nvCxnSpPr>
        <p:spPr bwMode="auto">
          <a:xfrm rot="-5400000">
            <a:off x="3714750" y="1927226"/>
            <a:ext cx="776287" cy="29511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4356100" y="4437063"/>
            <a:ext cx="14398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Продукция</a:t>
            </a:r>
          </a:p>
        </p:txBody>
      </p:sp>
      <p:cxnSp>
        <p:nvCxnSpPr>
          <p:cNvPr id="10262" name="AutoShape 22"/>
          <p:cNvCxnSpPr>
            <a:cxnSpLocks noChangeShapeType="1"/>
            <a:stCxn id="10260" idx="0"/>
            <a:endCxn id="10255" idx="2"/>
          </p:cNvCxnSpPr>
          <p:nvPr/>
        </p:nvCxnSpPr>
        <p:spPr bwMode="auto">
          <a:xfrm rot="-5400000">
            <a:off x="4997450" y="3398838"/>
            <a:ext cx="1117600" cy="9588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AutoShape 23"/>
          <p:cNvSpPr>
            <a:spLocks noChangeArrowheads="1"/>
          </p:cNvSpPr>
          <p:nvPr/>
        </p:nvSpPr>
        <p:spPr bwMode="auto">
          <a:xfrm>
            <a:off x="7524750" y="2997200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Клиенты</a:t>
            </a:r>
          </a:p>
        </p:txBody>
      </p:sp>
      <p:sp>
        <p:nvSpPr>
          <p:cNvPr id="10265" name="AutoShape 25"/>
          <p:cNvSpPr>
            <a:spLocks noChangeArrowheads="1"/>
          </p:cNvSpPr>
          <p:nvPr/>
        </p:nvSpPr>
        <p:spPr bwMode="auto">
          <a:xfrm>
            <a:off x="7092950" y="5157788"/>
            <a:ext cx="12239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Продажи</a:t>
            </a:r>
          </a:p>
        </p:txBody>
      </p:sp>
      <p:sp>
        <p:nvSpPr>
          <p:cNvPr id="10267" name="AutoShape 27"/>
          <p:cNvSpPr>
            <a:spLocks noChangeArrowheads="1"/>
          </p:cNvSpPr>
          <p:nvPr/>
        </p:nvSpPr>
        <p:spPr bwMode="auto">
          <a:xfrm>
            <a:off x="3348038" y="5876925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Счета</a:t>
            </a:r>
          </a:p>
        </p:txBody>
      </p:sp>
      <p:cxnSp>
        <p:nvCxnSpPr>
          <p:cNvPr id="10269" name="AutoShape 29"/>
          <p:cNvCxnSpPr>
            <a:cxnSpLocks noChangeShapeType="1"/>
            <a:stCxn id="10265" idx="1"/>
            <a:endCxn id="10260" idx="2"/>
          </p:cNvCxnSpPr>
          <p:nvPr/>
        </p:nvCxnSpPr>
        <p:spPr bwMode="auto">
          <a:xfrm rot="10800000">
            <a:off x="5076825" y="5046663"/>
            <a:ext cx="2016125" cy="4159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AutoShape 31"/>
          <p:cNvCxnSpPr>
            <a:cxnSpLocks noChangeShapeType="1"/>
            <a:stCxn id="10265" idx="2"/>
            <a:endCxn id="10267" idx="3"/>
          </p:cNvCxnSpPr>
          <p:nvPr/>
        </p:nvCxnSpPr>
        <p:spPr bwMode="auto">
          <a:xfrm rot="5400000">
            <a:off x="5776913" y="4252913"/>
            <a:ext cx="414337" cy="344328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AutoShape 32"/>
          <p:cNvCxnSpPr>
            <a:cxnSpLocks noChangeShapeType="1"/>
            <a:stCxn id="10252" idx="2"/>
            <a:endCxn id="10267" idx="1"/>
          </p:cNvCxnSpPr>
          <p:nvPr/>
        </p:nvCxnSpPr>
        <p:spPr bwMode="auto">
          <a:xfrm rot="16200000" flipH="1">
            <a:off x="1754188" y="4587875"/>
            <a:ext cx="919162" cy="22685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AutoShape 33"/>
          <p:cNvCxnSpPr>
            <a:cxnSpLocks noChangeShapeType="1"/>
            <a:stCxn id="10265" idx="0"/>
            <a:endCxn id="10263" idx="2"/>
          </p:cNvCxnSpPr>
          <p:nvPr/>
        </p:nvCxnSpPr>
        <p:spPr bwMode="auto">
          <a:xfrm rot="-5400000">
            <a:off x="7163594" y="4148931"/>
            <a:ext cx="1550988" cy="466725"/>
          </a:xfrm>
          <a:prstGeom prst="bentConnector3">
            <a:avLst>
              <a:gd name="adj1" fmla="val 4994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6" grpId="0" animBg="1"/>
      <p:bldP spid="10248" grpId="0" animBg="1"/>
      <p:bldP spid="10252" grpId="0" animBg="1"/>
      <p:bldP spid="10255" grpId="0" animBg="1"/>
      <p:bldP spid="10260" grpId="0" animBg="1"/>
      <p:bldP spid="10263" grpId="0" animBg="1"/>
      <p:bldP spid="10265" grpId="0" animBg="1"/>
      <p:bldP spid="102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898525" y="2422525"/>
            <a:ext cx="1295400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Сотрудник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635375" y="1557338"/>
            <a:ext cx="1368425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Должность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051050" y="3790950"/>
            <a:ext cx="1152525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Ставка</a:t>
            </a:r>
          </a:p>
        </p:txBody>
      </p:sp>
      <p:cxnSp>
        <p:nvCxnSpPr>
          <p:cNvPr id="17414" name="AutoShape 6"/>
          <p:cNvCxnSpPr>
            <a:cxnSpLocks noChangeShapeType="1"/>
            <a:stCxn id="17413" idx="1"/>
            <a:endCxn id="17411" idx="2"/>
          </p:cNvCxnSpPr>
          <p:nvPr/>
        </p:nvCxnSpPr>
        <p:spPr bwMode="auto">
          <a:xfrm rot="10800000">
            <a:off x="1546225" y="3044825"/>
            <a:ext cx="492125" cy="105092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7"/>
          <p:cNvCxnSpPr>
            <a:cxnSpLocks noChangeShapeType="1"/>
            <a:stCxn id="17413" idx="3"/>
            <a:endCxn id="17412" idx="2"/>
          </p:cNvCxnSpPr>
          <p:nvPr/>
        </p:nvCxnSpPr>
        <p:spPr bwMode="auto">
          <a:xfrm flipV="1">
            <a:off x="3216275" y="2179638"/>
            <a:ext cx="1103313" cy="1916112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2263" y="4654550"/>
            <a:ext cx="1512887" cy="6080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Зарплата</a:t>
            </a:r>
          </a:p>
        </p:txBody>
      </p:sp>
      <p:cxnSp>
        <p:nvCxnSpPr>
          <p:cNvPr id="17417" name="AutoShape 9"/>
          <p:cNvCxnSpPr>
            <a:cxnSpLocks noChangeShapeType="1"/>
            <a:stCxn id="17416" idx="3"/>
            <a:endCxn id="17413" idx="2"/>
          </p:cNvCxnSpPr>
          <p:nvPr/>
        </p:nvCxnSpPr>
        <p:spPr bwMode="auto">
          <a:xfrm flipV="1">
            <a:off x="1835150" y="4413250"/>
            <a:ext cx="792163" cy="5461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5578475" y="2709863"/>
            <a:ext cx="914400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Отдел</a:t>
            </a:r>
          </a:p>
        </p:txBody>
      </p:sp>
      <p:cxnSp>
        <p:nvCxnSpPr>
          <p:cNvPr id="17419" name="AutoShape 11"/>
          <p:cNvCxnSpPr>
            <a:cxnSpLocks noChangeShapeType="1"/>
            <a:stCxn id="17418" idx="0"/>
            <a:endCxn id="17412" idx="3"/>
          </p:cNvCxnSpPr>
          <p:nvPr/>
        </p:nvCxnSpPr>
        <p:spPr bwMode="auto">
          <a:xfrm rot="5400000" flipH="1">
            <a:off x="5108575" y="1770063"/>
            <a:ext cx="835025" cy="10191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/>
          <p:cNvCxnSpPr>
            <a:cxnSpLocks noChangeShapeType="1"/>
            <a:stCxn id="17413" idx="0"/>
            <a:endCxn id="17418" idx="1"/>
          </p:cNvCxnSpPr>
          <p:nvPr/>
        </p:nvCxnSpPr>
        <p:spPr bwMode="auto">
          <a:xfrm rot="-5400000">
            <a:off x="3714750" y="1927226"/>
            <a:ext cx="763587" cy="2938462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4356100" y="4437063"/>
            <a:ext cx="14398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Продукция</a:t>
            </a:r>
          </a:p>
        </p:txBody>
      </p:sp>
      <p:cxnSp>
        <p:nvCxnSpPr>
          <p:cNvPr id="17422" name="AutoShape 14"/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rot="-5400000">
            <a:off x="5003800" y="3405188"/>
            <a:ext cx="1104900" cy="958850"/>
          </a:xfrm>
          <a:prstGeom prst="bentConnector3">
            <a:avLst>
              <a:gd name="adj1" fmla="val 5057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7524750" y="2997200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Клиенты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7092950" y="5157788"/>
            <a:ext cx="12239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Продажи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3348038" y="5876925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Счета</a:t>
            </a:r>
          </a:p>
        </p:txBody>
      </p:sp>
      <p:cxnSp>
        <p:nvCxnSpPr>
          <p:cNvPr id="17426" name="AutoShape 18"/>
          <p:cNvCxnSpPr>
            <a:cxnSpLocks noChangeShapeType="1"/>
            <a:stCxn id="17424" idx="1"/>
            <a:endCxn id="17421" idx="2"/>
          </p:cNvCxnSpPr>
          <p:nvPr/>
        </p:nvCxnSpPr>
        <p:spPr bwMode="auto">
          <a:xfrm rot="10800000">
            <a:off x="5076825" y="5046663"/>
            <a:ext cx="2016125" cy="4159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24" idx="2"/>
            <a:endCxn id="17425" idx="3"/>
          </p:cNvCxnSpPr>
          <p:nvPr/>
        </p:nvCxnSpPr>
        <p:spPr bwMode="auto">
          <a:xfrm rot="5400000">
            <a:off x="5776913" y="4252913"/>
            <a:ext cx="414337" cy="344328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6" idx="2"/>
            <a:endCxn id="17425" idx="1"/>
          </p:cNvCxnSpPr>
          <p:nvPr/>
        </p:nvCxnSpPr>
        <p:spPr bwMode="auto">
          <a:xfrm rot="16200000" flipH="1">
            <a:off x="1754188" y="4587875"/>
            <a:ext cx="919162" cy="22685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24" idx="0"/>
            <a:endCxn id="17423" idx="2"/>
          </p:cNvCxnSpPr>
          <p:nvPr/>
        </p:nvCxnSpPr>
        <p:spPr bwMode="auto">
          <a:xfrm rot="-5400000">
            <a:off x="7163594" y="4148931"/>
            <a:ext cx="1550988" cy="466725"/>
          </a:xfrm>
          <a:prstGeom prst="bentConnector3">
            <a:avLst>
              <a:gd name="adj1" fmla="val 4994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6732588" y="981075"/>
            <a:ext cx="2087562" cy="1152525"/>
          </a:xfrm>
          <a:prstGeom prst="flowChartAlternateProcess">
            <a:avLst/>
          </a:prstGeom>
          <a:solidFill>
            <a:srgbClr val="99CC00"/>
          </a:solidFill>
          <a:ln w="25400">
            <a:solidFill>
              <a:srgbClr val="00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Отдел</a:t>
            </a:r>
          </a:p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кадров</a:t>
            </a:r>
          </a:p>
        </p:txBody>
      </p:sp>
      <p:cxnSp>
        <p:nvCxnSpPr>
          <p:cNvPr id="17431" name="AutoShape 24"/>
          <p:cNvCxnSpPr>
            <a:cxnSpLocks noChangeShapeType="1"/>
            <a:stCxn id="17430" idx="1"/>
            <a:endCxn id="17412" idx="3"/>
          </p:cNvCxnSpPr>
          <p:nvPr/>
        </p:nvCxnSpPr>
        <p:spPr bwMode="auto">
          <a:xfrm flipH="1">
            <a:off x="5016500" y="1557338"/>
            <a:ext cx="1703388" cy="304800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5"/>
          <p:cNvCxnSpPr>
            <a:cxnSpLocks noChangeShapeType="1"/>
            <a:stCxn id="17430" idx="1"/>
            <a:endCxn id="17411" idx="3"/>
          </p:cNvCxnSpPr>
          <p:nvPr/>
        </p:nvCxnSpPr>
        <p:spPr bwMode="auto">
          <a:xfrm flipH="1">
            <a:off x="2206625" y="1557338"/>
            <a:ext cx="4513263" cy="1169987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6"/>
          <p:cNvCxnSpPr>
            <a:cxnSpLocks noChangeShapeType="1"/>
            <a:stCxn id="17430" idx="1"/>
            <a:endCxn id="17418" idx="0"/>
          </p:cNvCxnSpPr>
          <p:nvPr/>
        </p:nvCxnSpPr>
        <p:spPr bwMode="auto">
          <a:xfrm flipH="1">
            <a:off x="6035675" y="1557338"/>
            <a:ext cx="684213" cy="1139825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7"/>
          <p:cNvCxnSpPr>
            <a:cxnSpLocks noChangeShapeType="1"/>
            <a:stCxn id="17430" idx="1"/>
            <a:endCxn id="17413" idx="0"/>
          </p:cNvCxnSpPr>
          <p:nvPr/>
        </p:nvCxnSpPr>
        <p:spPr bwMode="auto">
          <a:xfrm flipH="1">
            <a:off x="2627313" y="1557338"/>
            <a:ext cx="4092575" cy="2220912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898525" y="2422525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Сотрудник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635375" y="1557338"/>
            <a:ext cx="13684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Должность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051050" y="3790950"/>
            <a:ext cx="11525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Ставка</a:t>
            </a:r>
          </a:p>
        </p:txBody>
      </p:sp>
      <p:cxnSp>
        <p:nvCxnSpPr>
          <p:cNvPr id="18438" name="AutoShape 6"/>
          <p:cNvCxnSpPr>
            <a:cxnSpLocks noChangeShapeType="1"/>
            <a:stCxn id="18437" idx="1"/>
            <a:endCxn id="18435" idx="2"/>
          </p:cNvCxnSpPr>
          <p:nvPr/>
        </p:nvCxnSpPr>
        <p:spPr bwMode="auto">
          <a:xfrm rot="10800000">
            <a:off x="1546225" y="3032125"/>
            <a:ext cx="504825" cy="10636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7"/>
          <p:cNvCxnSpPr>
            <a:cxnSpLocks noChangeShapeType="1"/>
            <a:stCxn id="18437" idx="3"/>
            <a:endCxn id="18436" idx="2"/>
          </p:cNvCxnSpPr>
          <p:nvPr/>
        </p:nvCxnSpPr>
        <p:spPr bwMode="auto">
          <a:xfrm flipV="1">
            <a:off x="3203575" y="2166938"/>
            <a:ext cx="1116013" cy="1928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322263" y="4654550"/>
            <a:ext cx="1512887" cy="6080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Зарплата</a:t>
            </a:r>
          </a:p>
        </p:txBody>
      </p:sp>
      <p:cxnSp>
        <p:nvCxnSpPr>
          <p:cNvPr id="18441" name="AutoShape 9"/>
          <p:cNvCxnSpPr>
            <a:cxnSpLocks noChangeShapeType="1"/>
            <a:stCxn id="18440" idx="3"/>
            <a:endCxn id="18437" idx="2"/>
          </p:cNvCxnSpPr>
          <p:nvPr/>
        </p:nvCxnSpPr>
        <p:spPr bwMode="auto">
          <a:xfrm flipV="1">
            <a:off x="1835150" y="4400550"/>
            <a:ext cx="792163" cy="5588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5578475" y="2709863"/>
            <a:ext cx="914400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Отдел</a:t>
            </a:r>
          </a:p>
        </p:txBody>
      </p:sp>
      <p:cxnSp>
        <p:nvCxnSpPr>
          <p:cNvPr id="18443" name="AutoShape 11"/>
          <p:cNvCxnSpPr>
            <a:cxnSpLocks noChangeShapeType="1"/>
            <a:stCxn id="18442" idx="0"/>
            <a:endCxn id="18436" idx="3"/>
          </p:cNvCxnSpPr>
          <p:nvPr/>
        </p:nvCxnSpPr>
        <p:spPr bwMode="auto">
          <a:xfrm rot="5400000" flipH="1">
            <a:off x="5102225" y="1763713"/>
            <a:ext cx="835025" cy="10318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2"/>
          <p:cNvCxnSpPr>
            <a:cxnSpLocks noChangeShapeType="1"/>
            <a:stCxn id="18437" idx="0"/>
            <a:endCxn id="18442" idx="1"/>
          </p:cNvCxnSpPr>
          <p:nvPr/>
        </p:nvCxnSpPr>
        <p:spPr bwMode="auto">
          <a:xfrm rot="-5400000">
            <a:off x="3708400" y="1933576"/>
            <a:ext cx="776287" cy="29384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4356100" y="4437063"/>
            <a:ext cx="1439863" cy="609600"/>
          </a:xfrm>
          <a:prstGeom prst="flowChartProcess">
            <a:avLst/>
          </a:prstGeom>
          <a:solidFill>
            <a:srgbClr val="FF6699"/>
          </a:solidFill>
          <a:ln w="381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Продукция</a:t>
            </a:r>
          </a:p>
        </p:txBody>
      </p:sp>
      <p:cxnSp>
        <p:nvCxnSpPr>
          <p:cNvPr id="18446" name="AutoShape 14"/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rot="-5400000">
            <a:off x="5013325" y="3395663"/>
            <a:ext cx="1085850" cy="958850"/>
          </a:xfrm>
          <a:prstGeom prst="bentConnector3">
            <a:avLst>
              <a:gd name="adj1" fmla="val 49708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7524750" y="2997200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Клиенты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7092950" y="5157788"/>
            <a:ext cx="12239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Продажи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348038" y="5876925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Счета</a:t>
            </a:r>
          </a:p>
        </p:txBody>
      </p:sp>
      <p:cxnSp>
        <p:nvCxnSpPr>
          <p:cNvPr id="18450" name="AutoShape 18"/>
          <p:cNvCxnSpPr>
            <a:cxnSpLocks noChangeShapeType="1"/>
            <a:stCxn id="18448" idx="1"/>
            <a:endCxn id="18445" idx="2"/>
          </p:cNvCxnSpPr>
          <p:nvPr/>
        </p:nvCxnSpPr>
        <p:spPr bwMode="auto">
          <a:xfrm rot="10800000">
            <a:off x="5076825" y="5065713"/>
            <a:ext cx="2016125" cy="3968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9"/>
          <p:cNvCxnSpPr>
            <a:cxnSpLocks noChangeShapeType="1"/>
            <a:stCxn id="18448" idx="2"/>
            <a:endCxn id="18449" idx="3"/>
          </p:cNvCxnSpPr>
          <p:nvPr/>
        </p:nvCxnSpPr>
        <p:spPr bwMode="auto">
          <a:xfrm rot="5400000">
            <a:off x="5776913" y="4252913"/>
            <a:ext cx="414337" cy="344328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0"/>
          <p:cNvCxnSpPr>
            <a:cxnSpLocks noChangeShapeType="1"/>
            <a:stCxn id="18440" idx="2"/>
            <a:endCxn id="18449" idx="1"/>
          </p:cNvCxnSpPr>
          <p:nvPr/>
        </p:nvCxnSpPr>
        <p:spPr bwMode="auto">
          <a:xfrm rot="16200000" flipH="1">
            <a:off x="1754188" y="4587875"/>
            <a:ext cx="919162" cy="22685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1"/>
          <p:cNvCxnSpPr>
            <a:cxnSpLocks noChangeShapeType="1"/>
            <a:stCxn id="18448" idx="0"/>
            <a:endCxn id="18447" idx="2"/>
          </p:cNvCxnSpPr>
          <p:nvPr/>
        </p:nvCxnSpPr>
        <p:spPr bwMode="auto">
          <a:xfrm rot="-5400000">
            <a:off x="7163594" y="4148931"/>
            <a:ext cx="1550988" cy="466725"/>
          </a:xfrm>
          <a:prstGeom prst="bentConnector3">
            <a:avLst>
              <a:gd name="adj1" fmla="val 4994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732588" y="981075"/>
            <a:ext cx="2087562" cy="1152525"/>
          </a:xfrm>
          <a:prstGeom prst="flowChartAlternateProcess">
            <a:avLst/>
          </a:prstGeom>
          <a:solidFill>
            <a:srgbClr val="99CC00"/>
          </a:solidFill>
          <a:ln w="25400">
            <a:solidFill>
              <a:srgbClr val="00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Произ-</a:t>
            </a:r>
          </a:p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водство</a:t>
            </a:r>
          </a:p>
        </p:txBody>
      </p:sp>
      <p:cxnSp>
        <p:nvCxnSpPr>
          <p:cNvPr id="18455" name="AutoShape 23"/>
          <p:cNvCxnSpPr>
            <a:cxnSpLocks noChangeShapeType="1"/>
            <a:stCxn id="18454" idx="2"/>
            <a:endCxn id="18442" idx="3"/>
          </p:cNvCxnSpPr>
          <p:nvPr/>
        </p:nvCxnSpPr>
        <p:spPr bwMode="auto">
          <a:xfrm flipH="1">
            <a:off x="6505575" y="2146300"/>
            <a:ext cx="1271588" cy="868363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4"/>
          <p:cNvCxnSpPr>
            <a:cxnSpLocks noChangeShapeType="1"/>
            <a:stCxn id="18454" idx="2"/>
            <a:endCxn id="18445" idx="0"/>
          </p:cNvCxnSpPr>
          <p:nvPr/>
        </p:nvCxnSpPr>
        <p:spPr bwMode="auto">
          <a:xfrm flipH="1">
            <a:off x="5076825" y="2146300"/>
            <a:ext cx="2700338" cy="2271713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898525" y="2422525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Сотрудник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3635375" y="1557338"/>
            <a:ext cx="13684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Должность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051050" y="3790950"/>
            <a:ext cx="11525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Ставка</a:t>
            </a:r>
          </a:p>
        </p:txBody>
      </p:sp>
      <p:cxnSp>
        <p:nvCxnSpPr>
          <p:cNvPr id="19462" name="AutoShape 6"/>
          <p:cNvCxnSpPr>
            <a:cxnSpLocks noChangeShapeType="1"/>
            <a:stCxn id="19461" idx="1"/>
            <a:endCxn id="19459" idx="2"/>
          </p:cNvCxnSpPr>
          <p:nvPr/>
        </p:nvCxnSpPr>
        <p:spPr bwMode="auto">
          <a:xfrm rot="10800000">
            <a:off x="1546225" y="3032125"/>
            <a:ext cx="504825" cy="10636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7"/>
          <p:cNvCxnSpPr>
            <a:cxnSpLocks noChangeShapeType="1"/>
            <a:stCxn id="19461" idx="3"/>
            <a:endCxn id="19460" idx="2"/>
          </p:cNvCxnSpPr>
          <p:nvPr/>
        </p:nvCxnSpPr>
        <p:spPr bwMode="auto">
          <a:xfrm flipV="1">
            <a:off x="3203575" y="2166938"/>
            <a:ext cx="1116013" cy="1928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22263" y="4654550"/>
            <a:ext cx="1512887" cy="60801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Зарплата</a:t>
            </a:r>
          </a:p>
        </p:txBody>
      </p:sp>
      <p:cxnSp>
        <p:nvCxnSpPr>
          <p:cNvPr id="19465" name="AutoShape 9"/>
          <p:cNvCxnSpPr>
            <a:cxnSpLocks noChangeShapeType="1"/>
            <a:stCxn id="19464" idx="3"/>
            <a:endCxn id="19461" idx="2"/>
          </p:cNvCxnSpPr>
          <p:nvPr/>
        </p:nvCxnSpPr>
        <p:spPr bwMode="auto">
          <a:xfrm flipV="1">
            <a:off x="1835150" y="4400550"/>
            <a:ext cx="792163" cy="5588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5578475" y="2709863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Отдел</a:t>
            </a:r>
          </a:p>
        </p:txBody>
      </p:sp>
      <p:cxnSp>
        <p:nvCxnSpPr>
          <p:cNvPr id="19467" name="AutoShape 11"/>
          <p:cNvCxnSpPr>
            <a:cxnSpLocks noChangeShapeType="1"/>
            <a:stCxn id="19466" idx="0"/>
            <a:endCxn id="19460" idx="3"/>
          </p:cNvCxnSpPr>
          <p:nvPr/>
        </p:nvCxnSpPr>
        <p:spPr bwMode="auto">
          <a:xfrm rot="5400000" flipH="1">
            <a:off x="5095875" y="1770063"/>
            <a:ext cx="847725" cy="10318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2"/>
          <p:cNvCxnSpPr>
            <a:cxnSpLocks noChangeShapeType="1"/>
            <a:stCxn id="19461" idx="0"/>
            <a:endCxn id="19466" idx="1"/>
          </p:cNvCxnSpPr>
          <p:nvPr/>
        </p:nvCxnSpPr>
        <p:spPr bwMode="auto">
          <a:xfrm rot="-5400000">
            <a:off x="3714750" y="1927226"/>
            <a:ext cx="776287" cy="29511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4356100" y="4437063"/>
            <a:ext cx="1439863" cy="609600"/>
          </a:xfrm>
          <a:prstGeom prst="flowChartProcess">
            <a:avLst/>
          </a:prstGeom>
          <a:solidFill>
            <a:srgbClr val="FF6699"/>
          </a:solidFill>
          <a:ln w="381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Продукция</a:t>
            </a:r>
          </a:p>
        </p:txBody>
      </p:sp>
      <p:cxnSp>
        <p:nvCxnSpPr>
          <p:cNvPr id="19470" name="AutoShape 14"/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rot="-5400000">
            <a:off x="5006975" y="3389313"/>
            <a:ext cx="1098550" cy="958850"/>
          </a:xfrm>
          <a:prstGeom prst="bentConnector3">
            <a:avLst>
              <a:gd name="adj1" fmla="val 4913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AutoShape 15"/>
          <p:cNvSpPr>
            <a:spLocks noChangeArrowheads="1"/>
          </p:cNvSpPr>
          <p:nvPr/>
        </p:nvSpPr>
        <p:spPr bwMode="auto">
          <a:xfrm>
            <a:off x="7524750" y="2997200"/>
            <a:ext cx="1295400" cy="609600"/>
          </a:xfrm>
          <a:prstGeom prst="flowChartProcess">
            <a:avLst/>
          </a:prstGeom>
          <a:solidFill>
            <a:srgbClr val="FF6699"/>
          </a:solidFill>
          <a:ln w="381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Клиенты</a:t>
            </a:r>
          </a:p>
        </p:txBody>
      </p:sp>
      <p:sp>
        <p:nvSpPr>
          <p:cNvPr id="19472" name="AutoShape 16"/>
          <p:cNvSpPr>
            <a:spLocks noChangeArrowheads="1"/>
          </p:cNvSpPr>
          <p:nvPr/>
        </p:nvSpPr>
        <p:spPr bwMode="auto">
          <a:xfrm>
            <a:off x="7092950" y="5157788"/>
            <a:ext cx="1223963" cy="609600"/>
          </a:xfrm>
          <a:prstGeom prst="flowChartProcess">
            <a:avLst/>
          </a:prstGeom>
          <a:solidFill>
            <a:srgbClr val="FF6699"/>
          </a:solidFill>
          <a:ln w="381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Продажи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3348038" y="5876925"/>
            <a:ext cx="914400" cy="609600"/>
          </a:xfrm>
          <a:prstGeom prst="flowChartProcess">
            <a:avLst/>
          </a:prstGeom>
          <a:solidFill>
            <a:srgbClr val="FF6699"/>
          </a:solidFill>
          <a:ln w="381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Счета</a:t>
            </a:r>
          </a:p>
        </p:txBody>
      </p:sp>
      <p:cxnSp>
        <p:nvCxnSpPr>
          <p:cNvPr id="19474" name="AutoShape 18"/>
          <p:cNvCxnSpPr>
            <a:cxnSpLocks noChangeShapeType="1"/>
            <a:stCxn id="19472" idx="1"/>
            <a:endCxn id="19469" idx="2"/>
          </p:cNvCxnSpPr>
          <p:nvPr/>
        </p:nvCxnSpPr>
        <p:spPr bwMode="auto">
          <a:xfrm rot="10800000">
            <a:off x="5076825" y="5065713"/>
            <a:ext cx="1997075" cy="39687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9"/>
          <p:cNvCxnSpPr>
            <a:cxnSpLocks noChangeShapeType="1"/>
            <a:stCxn id="19472" idx="2"/>
            <a:endCxn id="19473" idx="3"/>
          </p:cNvCxnSpPr>
          <p:nvPr/>
        </p:nvCxnSpPr>
        <p:spPr bwMode="auto">
          <a:xfrm rot="5400000">
            <a:off x="5795963" y="4271963"/>
            <a:ext cx="395287" cy="3424237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0"/>
          <p:cNvCxnSpPr>
            <a:cxnSpLocks noChangeShapeType="1"/>
            <a:stCxn id="19464" idx="2"/>
            <a:endCxn id="19473" idx="1"/>
          </p:cNvCxnSpPr>
          <p:nvPr/>
        </p:nvCxnSpPr>
        <p:spPr bwMode="auto">
          <a:xfrm rot="16200000" flipH="1">
            <a:off x="1744663" y="4597400"/>
            <a:ext cx="919162" cy="224948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1"/>
          <p:cNvCxnSpPr>
            <a:cxnSpLocks noChangeShapeType="1"/>
            <a:stCxn id="19472" idx="0"/>
            <a:endCxn id="19471" idx="2"/>
          </p:cNvCxnSpPr>
          <p:nvPr/>
        </p:nvCxnSpPr>
        <p:spPr bwMode="auto">
          <a:xfrm rot="-5400000">
            <a:off x="7182644" y="4148931"/>
            <a:ext cx="1512888" cy="466725"/>
          </a:xfrm>
          <a:prstGeom prst="bentConnector3">
            <a:avLst>
              <a:gd name="adj1" fmla="val 49949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6732588" y="981075"/>
            <a:ext cx="2087562" cy="1152525"/>
          </a:xfrm>
          <a:prstGeom prst="flowChartAlternateProcess">
            <a:avLst/>
          </a:prstGeom>
          <a:solidFill>
            <a:srgbClr val="99CC00"/>
          </a:solidFill>
          <a:ln w="25400">
            <a:solidFill>
              <a:srgbClr val="00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Отдел</a:t>
            </a:r>
          </a:p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продаж</a:t>
            </a:r>
          </a:p>
        </p:txBody>
      </p:sp>
      <p:cxnSp>
        <p:nvCxnSpPr>
          <p:cNvPr id="19479" name="AutoShape 23"/>
          <p:cNvCxnSpPr>
            <a:cxnSpLocks noChangeShapeType="1"/>
            <a:stCxn id="19478" idx="2"/>
            <a:endCxn id="19473" idx="0"/>
          </p:cNvCxnSpPr>
          <p:nvPr/>
        </p:nvCxnSpPr>
        <p:spPr bwMode="auto">
          <a:xfrm flipH="1">
            <a:off x="3805238" y="2146300"/>
            <a:ext cx="3971925" cy="3711575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4"/>
          <p:cNvCxnSpPr>
            <a:cxnSpLocks noChangeShapeType="1"/>
            <a:stCxn id="19478" idx="2"/>
            <a:endCxn id="19469" idx="0"/>
          </p:cNvCxnSpPr>
          <p:nvPr/>
        </p:nvCxnSpPr>
        <p:spPr bwMode="auto">
          <a:xfrm flipH="1">
            <a:off x="5076825" y="2146300"/>
            <a:ext cx="2700338" cy="2271713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8" idx="2"/>
            <a:endCxn id="19471" idx="0"/>
          </p:cNvCxnSpPr>
          <p:nvPr/>
        </p:nvCxnSpPr>
        <p:spPr bwMode="auto">
          <a:xfrm>
            <a:off x="7777163" y="2146300"/>
            <a:ext cx="395287" cy="831850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8" idx="2"/>
            <a:endCxn id="19472" idx="0"/>
          </p:cNvCxnSpPr>
          <p:nvPr/>
        </p:nvCxnSpPr>
        <p:spPr bwMode="auto">
          <a:xfrm flipH="1">
            <a:off x="7705725" y="2146300"/>
            <a:ext cx="71438" cy="2992438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898525" y="2422525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Сотрудник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3635375" y="1557338"/>
            <a:ext cx="13684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Должность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051050" y="3790950"/>
            <a:ext cx="1152525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Ставка</a:t>
            </a:r>
          </a:p>
        </p:txBody>
      </p:sp>
      <p:cxnSp>
        <p:nvCxnSpPr>
          <p:cNvPr id="20486" name="AutoShape 6"/>
          <p:cNvCxnSpPr>
            <a:cxnSpLocks noChangeShapeType="1"/>
            <a:stCxn id="20485" idx="1"/>
            <a:endCxn id="20483" idx="2"/>
          </p:cNvCxnSpPr>
          <p:nvPr/>
        </p:nvCxnSpPr>
        <p:spPr bwMode="auto">
          <a:xfrm rot="10800000">
            <a:off x="1546225" y="3032125"/>
            <a:ext cx="492125" cy="10636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7"/>
          <p:cNvCxnSpPr>
            <a:cxnSpLocks noChangeShapeType="1"/>
            <a:stCxn id="20485" idx="3"/>
            <a:endCxn id="20484" idx="2"/>
          </p:cNvCxnSpPr>
          <p:nvPr/>
        </p:nvCxnSpPr>
        <p:spPr bwMode="auto">
          <a:xfrm flipV="1">
            <a:off x="3216275" y="2166938"/>
            <a:ext cx="1103313" cy="1928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322263" y="4654550"/>
            <a:ext cx="1512887" cy="608013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Зарплата</a:t>
            </a:r>
          </a:p>
        </p:txBody>
      </p:sp>
      <p:cxnSp>
        <p:nvCxnSpPr>
          <p:cNvPr id="20489" name="AutoShape 9"/>
          <p:cNvCxnSpPr>
            <a:cxnSpLocks noChangeShapeType="1"/>
            <a:stCxn id="20488" idx="3"/>
            <a:endCxn id="20485" idx="2"/>
          </p:cNvCxnSpPr>
          <p:nvPr/>
        </p:nvCxnSpPr>
        <p:spPr bwMode="auto">
          <a:xfrm flipV="1">
            <a:off x="1847850" y="4413250"/>
            <a:ext cx="779463" cy="5461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5578475" y="2709863"/>
            <a:ext cx="914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Отдел</a:t>
            </a:r>
          </a:p>
        </p:txBody>
      </p:sp>
      <p:cxnSp>
        <p:nvCxnSpPr>
          <p:cNvPr id="20491" name="AutoShape 11"/>
          <p:cNvCxnSpPr>
            <a:cxnSpLocks noChangeShapeType="1"/>
            <a:stCxn id="20490" idx="0"/>
            <a:endCxn id="20484" idx="3"/>
          </p:cNvCxnSpPr>
          <p:nvPr/>
        </p:nvCxnSpPr>
        <p:spPr bwMode="auto">
          <a:xfrm rot="5400000" flipH="1">
            <a:off x="5095875" y="1770063"/>
            <a:ext cx="847725" cy="103187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2"/>
          <p:cNvCxnSpPr>
            <a:cxnSpLocks noChangeShapeType="1"/>
            <a:stCxn id="20485" idx="0"/>
            <a:endCxn id="20490" idx="1"/>
          </p:cNvCxnSpPr>
          <p:nvPr/>
        </p:nvCxnSpPr>
        <p:spPr bwMode="auto">
          <a:xfrm rot="-5400000">
            <a:off x="3721100" y="1920876"/>
            <a:ext cx="763587" cy="295116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4356100" y="4437063"/>
            <a:ext cx="1439863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Продукция</a:t>
            </a:r>
          </a:p>
        </p:txBody>
      </p:sp>
      <p:cxnSp>
        <p:nvCxnSpPr>
          <p:cNvPr id="20494" name="AutoShape 14"/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rot="-5400000">
            <a:off x="4997450" y="3398838"/>
            <a:ext cx="1117600" cy="9588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7524750" y="2997200"/>
            <a:ext cx="12954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Клиенты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092950" y="5157788"/>
            <a:ext cx="1223963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Продажи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3348038" y="5876925"/>
            <a:ext cx="914400" cy="609600"/>
          </a:xfrm>
          <a:prstGeom prst="flowChartProcess">
            <a:avLst/>
          </a:prstGeom>
          <a:solidFill>
            <a:srgbClr val="FF66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Счета</a:t>
            </a:r>
          </a:p>
        </p:txBody>
      </p:sp>
      <p:cxnSp>
        <p:nvCxnSpPr>
          <p:cNvPr id="20498" name="AutoShape 18"/>
          <p:cNvCxnSpPr>
            <a:cxnSpLocks noChangeShapeType="1"/>
            <a:stCxn id="20496" idx="1"/>
            <a:endCxn id="20493" idx="2"/>
          </p:cNvCxnSpPr>
          <p:nvPr/>
        </p:nvCxnSpPr>
        <p:spPr bwMode="auto">
          <a:xfrm rot="10800000">
            <a:off x="5076825" y="5046663"/>
            <a:ext cx="2003425" cy="4159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9"/>
          <p:cNvCxnSpPr>
            <a:cxnSpLocks noChangeShapeType="1"/>
            <a:stCxn id="20496" idx="2"/>
            <a:endCxn id="20497" idx="3"/>
          </p:cNvCxnSpPr>
          <p:nvPr/>
        </p:nvCxnSpPr>
        <p:spPr bwMode="auto">
          <a:xfrm rot="5400000">
            <a:off x="5789613" y="4265613"/>
            <a:ext cx="401637" cy="3430587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20"/>
          <p:cNvCxnSpPr>
            <a:cxnSpLocks noChangeShapeType="1"/>
            <a:stCxn id="20488" idx="2"/>
            <a:endCxn id="20497" idx="1"/>
          </p:cNvCxnSpPr>
          <p:nvPr/>
        </p:nvCxnSpPr>
        <p:spPr bwMode="auto">
          <a:xfrm rot="16200000" flipH="1">
            <a:off x="1754188" y="4600575"/>
            <a:ext cx="906462" cy="22558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1"/>
          <p:cNvCxnSpPr>
            <a:cxnSpLocks noChangeShapeType="1"/>
            <a:stCxn id="20496" idx="0"/>
            <a:endCxn id="20495" idx="2"/>
          </p:cNvCxnSpPr>
          <p:nvPr/>
        </p:nvCxnSpPr>
        <p:spPr bwMode="auto">
          <a:xfrm rot="-5400000">
            <a:off x="7169944" y="4142581"/>
            <a:ext cx="1538288" cy="466725"/>
          </a:xfrm>
          <a:prstGeom prst="bentConnector3">
            <a:avLst>
              <a:gd name="adj1" fmla="val 4953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732588" y="981075"/>
            <a:ext cx="2087562" cy="1152525"/>
          </a:xfrm>
          <a:prstGeom prst="flowChartAlternateProcess">
            <a:avLst/>
          </a:prstGeom>
          <a:solidFill>
            <a:srgbClr val="99CC00"/>
          </a:solidFill>
          <a:ln w="25400">
            <a:solidFill>
              <a:srgbClr val="00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Бухгал-</a:t>
            </a:r>
          </a:p>
          <a:p>
            <a:pPr algn="ctr" eaLnBrk="1" hangingPunct="1"/>
            <a:r>
              <a:rPr lang="ru-RU" altLang="ru-RU" sz="3600" b="1">
                <a:solidFill>
                  <a:srgbClr val="003300"/>
                </a:solidFill>
              </a:rPr>
              <a:t>терия</a:t>
            </a:r>
          </a:p>
        </p:txBody>
      </p:sp>
      <p:cxnSp>
        <p:nvCxnSpPr>
          <p:cNvPr id="20503" name="AutoShape 23"/>
          <p:cNvCxnSpPr>
            <a:cxnSpLocks noChangeShapeType="1"/>
            <a:stCxn id="20502" idx="2"/>
            <a:endCxn id="20488" idx="3"/>
          </p:cNvCxnSpPr>
          <p:nvPr/>
        </p:nvCxnSpPr>
        <p:spPr bwMode="auto">
          <a:xfrm flipH="1">
            <a:off x="1847850" y="2146300"/>
            <a:ext cx="5929313" cy="2813050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4"/>
          <p:cNvCxnSpPr>
            <a:cxnSpLocks noChangeShapeType="1"/>
            <a:stCxn id="20502" idx="2"/>
            <a:endCxn id="20485" idx="3"/>
          </p:cNvCxnSpPr>
          <p:nvPr/>
        </p:nvCxnSpPr>
        <p:spPr bwMode="auto">
          <a:xfrm flipH="1">
            <a:off x="3216275" y="2146300"/>
            <a:ext cx="4560888" cy="1949450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5"/>
          <p:cNvCxnSpPr>
            <a:cxnSpLocks noChangeShapeType="1"/>
            <a:stCxn id="20502" idx="2"/>
            <a:endCxn id="20496" idx="0"/>
          </p:cNvCxnSpPr>
          <p:nvPr/>
        </p:nvCxnSpPr>
        <p:spPr bwMode="auto">
          <a:xfrm flipH="1">
            <a:off x="7705725" y="2146300"/>
            <a:ext cx="71438" cy="2998788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502" idx="2"/>
            <a:endCxn id="20497" idx="0"/>
          </p:cNvCxnSpPr>
          <p:nvPr/>
        </p:nvCxnSpPr>
        <p:spPr bwMode="auto">
          <a:xfrm flipH="1">
            <a:off x="3805238" y="2146300"/>
            <a:ext cx="3971925" cy="3717925"/>
          </a:xfrm>
          <a:prstGeom prst="straightConnector1">
            <a:avLst/>
          </a:prstGeom>
          <a:noFill/>
          <a:ln w="25400">
            <a:solidFill>
              <a:srgbClr val="99CC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Контекст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Используется при обработке большого объема данных</a:t>
            </a:r>
          </a:p>
          <a:p>
            <a:pPr eaLnBrk="1" hangingPunct="1"/>
            <a:r>
              <a:rPr lang="ru-RU" altLang="ru-RU" smtClean="0"/>
              <a:t>Данные имеют низкую связанность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План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Клиент-серверные системы</a:t>
            </a:r>
          </a:p>
          <a:p>
            <a:pPr eaLnBrk="1" hangingPunct="1"/>
            <a:r>
              <a:rPr lang="ru-RU" altLang="ru-RU" smtClean="0"/>
              <a:t>Многоуровневые системы</a:t>
            </a:r>
          </a:p>
          <a:p>
            <a:pPr eaLnBrk="1" hangingPunct="1"/>
            <a:r>
              <a:rPr lang="ru-RU" altLang="ru-RU" smtClean="0"/>
              <a:t>Репозиторий</a:t>
            </a:r>
          </a:p>
          <a:p>
            <a:pPr eaLnBrk="1" hangingPunct="1"/>
            <a:r>
              <a:rPr lang="ru-RU" altLang="ru-RU" smtClean="0"/>
              <a:t>Поток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 eaLnBrk="1" hangingPunct="1"/>
            <a:r>
              <a:rPr lang="ru-RU" altLang="ru-RU" smtClean="0"/>
              <a:t>Нет необходимости в дополнительной передаче данных между подсистемами</a:t>
            </a:r>
          </a:p>
          <a:p>
            <a:pPr eaLnBrk="1" hangingPunct="1"/>
            <a:r>
              <a:rPr lang="ru-RU" altLang="ru-RU" smtClean="0"/>
              <a:t>Подсистемы не «знают», как данные используются в других подсистемах</a:t>
            </a:r>
          </a:p>
          <a:p>
            <a:pPr eaLnBrk="1" hangingPunct="1"/>
            <a:r>
              <a:rPr lang="ru-RU" altLang="ru-RU" smtClean="0"/>
              <a:t>Централизовано резервное копирование/восстановление, безопасность, управление доступа к репозиторию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Трудно модернизировать структуру данных в репозитории</a:t>
            </a:r>
          </a:p>
          <a:p>
            <a:pPr eaLnBrk="1" hangingPunct="1"/>
            <a:r>
              <a:rPr lang="ru-RU" altLang="ru-RU" smtClean="0"/>
              <a:t>Ко всем подсистемам применяется единая политика безопасности и надежности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Поток данных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Все данные обрабатываются функциональными модулями (ФМ)</a:t>
            </a:r>
          </a:p>
          <a:p>
            <a:pPr eaLnBrk="1" hangingPunct="1"/>
            <a:r>
              <a:rPr lang="ru-RU" altLang="ru-RU" smtClean="0"/>
              <a:t>ФМ получает данные на вход</a:t>
            </a:r>
          </a:p>
          <a:p>
            <a:pPr eaLnBrk="1" hangingPunct="1"/>
            <a:r>
              <a:rPr lang="ru-RU" altLang="ru-RU" smtClean="0"/>
              <a:t>ФМ возвращает данные на выходе</a:t>
            </a:r>
          </a:p>
          <a:p>
            <a:pPr eaLnBrk="1" hangingPunct="1"/>
            <a:r>
              <a:rPr lang="ru-RU" altLang="ru-RU" smtClean="0"/>
              <a:t>Выходные данные одного ФМ могут быть входными данными другого ФМ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Поток данных</a:t>
            </a:r>
          </a:p>
        </p:txBody>
      </p:sp>
      <p:sp>
        <p:nvSpPr>
          <p:cNvPr id="25603" name="AutoShape 5"/>
          <p:cNvSpPr>
            <a:spLocks noChangeArrowheads="1"/>
          </p:cNvSpPr>
          <p:nvPr/>
        </p:nvSpPr>
        <p:spPr bwMode="auto">
          <a:xfrm>
            <a:off x="395288" y="1989138"/>
            <a:ext cx="38163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Получение данных</a:t>
            </a:r>
          </a:p>
          <a:p>
            <a:pPr algn="ctr" eaLnBrk="1" hangingPunct="1"/>
            <a:r>
              <a:rPr lang="ru-RU" altLang="ru-RU" sz="2400"/>
              <a:t>из хранилища</a:t>
            </a:r>
          </a:p>
        </p:txBody>
      </p:sp>
      <p:sp>
        <p:nvSpPr>
          <p:cNvPr id="25604" name="AutoShape 7"/>
          <p:cNvSpPr>
            <a:spLocks noChangeArrowheads="1"/>
          </p:cNvSpPr>
          <p:nvPr/>
        </p:nvSpPr>
        <p:spPr bwMode="auto">
          <a:xfrm>
            <a:off x="2916238" y="3500438"/>
            <a:ext cx="3529012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Проверка коррект-</a:t>
            </a:r>
          </a:p>
          <a:p>
            <a:pPr algn="ctr" eaLnBrk="1" hangingPunct="1"/>
            <a:r>
              <a:rPr lang="ru-RU" altLang="ru-RU" sz="2400"/>
              <a:t>ности данных</a:t>
            </a:r>
          </a:p>
        </p:txBody>
      </p:sp>
      <p:sp>
        <p:nvSpPr>
          <p:cNvPr id="25605" name="AutoShape 9"/>
          <p:cNvSpPr>
            <a:spLocks noChangeArrowheads="1"/>
          </p:cNvSpPr>
          <p:nvPr/>
        </p:nvSpPr>
        <p:spPr bwMode="auto">
          <a:xfrm>
            <a:off x="5364163" y="1989138"/>
            <a:ext cx="33845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Запись данных</a:t>
            </a:r>
          </a:p>
          <a:p>
            <a:pPr algn="ctr" eaLnBrk="1" hangingPunct="1"/>
            <a:r>
              <a:rPr lang="ru-RU" altLang="ru-RU" sz="2400"/>
              <a:t>в хранилище</a:t>
            </a:r>
          </a:p>
        </p:txBody>
      </p:sp>
      <p:sp>
        <p:nvSpPr>
          <p:cNvPr id="25606" name="AutoShape 10"/>
          <p:cNvSpPr>
            <a:spLocks noChangeArrowheads="1"/>
          </p:cNvSpPr>
          <p:nvPr/>
        </p:nvSpPr>
        <p:spPr bwMode="auto">
          <a:xfrm>
            <a:off x="539750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Обработка данных</a:t>
            </a:r>
          </a:p>
        </p:txBody>
      </p:sp>
      <p:sp>
        <p:nvSpPr>
          <p:cNvPr id="25607" name="AutoShape 11"/>
          <p:cNvSpPr>
            <a:spLocks noChangeArrowheads="1"/>
          </p:cNvSpPr>
          <p:nvPr/>
        </p:nvSpPr>
        <p:spPr bwMode="auto">
          <a:xfrm>
            <a:off x="4859338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Преобразование</a:t>
            </a:r>
          </a:p>
          <a:p>
            <a:pPr algn="ctr" eaLnBrk="1" hangingPunct="1"/>
            <a:r>
              <a:rPr lang="ru-RU" altLang="ru-RU" sz="2400"/>
              <a:t>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Поток данных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395288" y="1989138"/>
            <a:ext cx="38163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Получение данных</a:t>
            </a:r>
          </a:p>
          <a:p>
            <a:pPr algn="ctr" eaLnBrk="1" hangingPunct="1"/>
            <a:r>
              <a:rPr lang="ru-RU" altLang="ru-RU" sz="2400"/>
              <a:t>из хранилища</a:t>
            </a: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2916238" y="3500438"/>
            <a:ext cx="3529012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Проверка коррект-</a:t>
            </a:r>
          </a:p>
          <a:p>
            <a:pPr algn="ctr" eaLnBrk="1" hangingPunct="1"/>
            <a:r>
              <a:rPr lang="ru-RU" altLang="ru-RU" sz="2400"/>
              <a:t>ности данных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364163" y="1989138"/>
            <a:ext cx="33845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Запись данных</a:t>
            </a:r>
          </a:p>
          <a:p>
            <a:pPr algn="ctr" eaLnBrk="1" hangingPunct="1"/>
            <a:r>
              <a:rPr lang="ru-RU" altLang="ru-RU" sz="2400"/>
              <a:t>в хранилище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39750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Обработка данных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859338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Преобразование</a:t>
            </a:r>
          </a:p>
          <a:p>
            <a:pPr algn="ctr" eaLnBrk="1" hangingPunct="1"/>
            <a:r>
              <a:rPr lang="ru-RU" altLang="ru-RU" sz="2400"/>
              <a:t>данных</a:t>
            </a:r>
          </a:p>
        </p:txBody>
      </p:sp>
      <p:cxnSp>
        <p:nvCxnSpPr>
          <p:cNvPr id="31752" name="AutoShape 8"/>
          <p:cNvCxnSpPr>
            <a:cxnSpLocks noChangeShapeType="1"/>
            <a:stCxn id="31747" idx="3"/>
            <a:endCxn id="31750" idx="1"/>
          </p:cNvCxnSpPr>
          <p:nvPr/>
        </p:nvCxnSpPr>
        <p:spPr bwMode="auto">
          <a:xfrm flipH="1">
            <a:off x="539750" y="2493963"/>
            <a:ext cx="3671888" cy="3059112"/>
          </a:xfrm>
          <a:prstGeom prst="curvedConnector5">
            <a:avLst>
              <a:gd name="adj1" fmla="val -12106"/>
              <a:gd name="adj2" fmla="val 27657"/>
              <a:gd name="adj3" fmla="val 106227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9"/>
          <p:cNvCxnSpPr>
            <a:cxnSpLocks noChangeShapeType="1"/>
            <a:stCxn id="31750" idx="3"/>
            <a:endCxn id="31748" idx="1"/>
          </p:cNvCxnSpPr>
          <p:nvPr/>
        </p:nvCxnSpPr>
        <p:spPr bwMode="auto">
          <a:xfrm flipH="1" flipV="1">
            <a:off x="2916238" y="3968750"/>
            <a:ext cx="1296987" cy="1584325"/>
          </a:xfrm>
          <a:prstGeom prst="curvedConnector5">
            <a:avLst>
              <a:gd name="adj1" fmla="val -17625"/>
              <a:gd name="adj2" fmla="val 50102"/>
              <a:gd name="adj3" fmla="val 168051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AutoShape 10"/>
          <p:cNvCxnSpPr>
            <a:cxnSpLocks noChangeShapeType="1"/>
            <a:stCxn id="31748" idx="3"/>
            <a:endCxn id="31751" idx="1"/>
          </p:cNvCxnSpPr>
          <p:nvPr/>
        </p:nvCxnSpPr>
        <p:spPr bwMode="auto">
          <a:xfrm flipH="1">
            <a:off x="4859338" y="3968750"/>
            <a:ext cx="1585912" cy="1584325"/>
          </a:xfrm>
          <a:prstGeom prst="curvedConnector5">
            <a:avLst>
              <a:gd name="adj1" fmla="val -14315"/>
              <a:gd name="adj2" fmla="val 49898"/>
              <a:gd name="adj3" fmla="val 114417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1"/>
          <p:cNvCxnSpPr>
            <a:cxnSpLocks noChangeShapeType="1"/>
            <a:stCxn id="31751" idx="3"/>
            <a:endCxn id="31749" idx="1"/>
          </p:cNvCxnSpPr>
          <p:nvPr/>
        </p:nvCxnSpPr>
        <p:spPr bwMode="auto">
          <a:xfrm flipH="1" flipV="1">
            <a:off x="5364163" y="2493963"/>
            <a:ext cx="3168650" cy="3059112"/>
          </a:xfrm>
          <a:prstGeom prst="curvedConnector5">
            <a:avLst>
              <a:gd name="adj1" fmla="val -7213"/>
              <a:gd name="adj2" fmla="val 71560"/>
              <a:gd name="adj3" fmla="val 107213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Поток данных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395288" y="1989138"/>
            <a:ext cx="38163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Получение данных</a:t>
            </a:r>
          </a:p>
          <a:p>
            <a:pPr algn="ctr" eaLnBrk="1" hangingPunct="1"/>
            <a:r>
              <a:rPr lang="ru-RU" altLang="ru-RU" sz="2400"/>
              <a:t>из хранилища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2916238" y="3500438"/>
            <a:ext cx="3529012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Проверка коррект-</a:t>
            </a:r>
          </a:p>
          <a:p>
            <a:pPr algn="ctr" eaLnBrk="1" hangingPunct="1"/>
            <a:r>
              <a:rPr lang="ru-RU" altLang="ru-RU" sz="2400"/>
              <a:t>ности данных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364163" y="1989138"/>
            <a:ext cx="3384550" cy="1008062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Запись данных</a:t>
            </a:r>
          </a:p>
          <a:p>
            <a:pPr algn="ctr" eaLnBrk="1" hangingPunct="1"/>
            <a:r>
              <a:rPr lang="ru-RU" altLang="ru-RU" sz="2400"/>
              <a:t>в хранилище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539750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Обработка данных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4859338" y="5084763"/>
            <a:ext cx="3673475" cy="935037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2400"/>
              <a:t>Преобразование</a:t>
            </a:r>
          </a:p>
          <a:p>
            <a:pPr algn="ctr" eaLnBrk="1" hangingPunct="1"/>
            <a:r>
              <a:rPr lang="ru-RU" altLang="ru-RU" sz="2400"/>
              <a:t>данных</a:t>
            </a:r>
          </a:p>
        </p:txBody>
      </p:sp>
      <p:cxnSp>
        <p:nvCxnSpPr>
          <p:cNvPr id="32776" name="AutoShape 8"/>
          <p:cNvCxnSpPr>
            <a:cxnSpLocks noChangeShapeType="1"/>
            <a:stCxn id="32775" idx="3"/>
            <a:endCxn id="32772" idx="1"/>
          </p:cNvCxnSpPr>
          <p:nvPr/>
        </p:nvCxnSpPr>
        <p:spPr bwMode="auto">
          <a:xfrm flipH="1" flipV="1">
            <a:off x="2916238" y="3968750"/>
            <a:ext cx="5616575" cy="1584325"/>
          </a:xfrm>
          <a:prstGeom prst="curvedConnector5">
            <a:avLst>
              <a:gd name="adj1" fmla="val -6731"/>
              <a:gd name="adj2" fmla="val 50102"/>
              <a:gd name="adj3" fmla="val 110963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9"/>
          <p:cNvCxnSpPr>
            <a:cxnSpLocks noChangeShapeType="1"/>
            <a:stCxn id="32771" idx="3"/>
            <a:endCxn id="32774" idx="1"/>
          </p:cNvCxnSpPr>
          <p:nvPr/>
        </p:nvCxnSpPr>
        <p:spPr bwMode="auto">
          <a:xfrm flipH="1">
            <a:off x="539750" y="2493963"/>
            <a:ext cx="3671888" cy="3059112"/>
          </a:xfrm>
          <a:prstGeom prst="curvedConnector5">
            <a:avLst>
              <a:gd name="adj1" fmla="val -6227"/>
              <a:gd name="adj2" fmla="val 25583"/>
              <a:gd name="adj3" fmla="val 106227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10"/>
          <p:cNvCxnSpPr>
            <a:cxnSpLocks noChangeShapeType="1"/>
            <a:stCxn id="32772" idx="3"/>
            <a:endCxn id="32774" idx="1"/>
          </p:cNvCxnSpPr>
          <p:nvPr/>
        </p:nvCxnSpPr>
        <p:spPr bwMode="auto">
          <a:xfrm flipH="1">
            <a:off x="539750" y="3968750"/>
            <a:ext cx="5905500" cy="1584325"/>
          </a:xfrm>
          <a:prstGeom prst="curvedConnector5">
            <a:avLst>
              <a:gd name="adj1" fmla="val -3843"/>
              <a:gd name="adj2" fmla="val 49898"/>
              <a:gd name="adj3" fmla="val 106611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>
            <a:off x="4213225" y="5553075"/>
            <a:ext cx="646113" cy="0"/>
          </a:xfrm>
          <a:prstGeom prst="straightConnector1">
            <a:avLst/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3"/>
            <a:endCxn id="32773" idx="1"/>
          </p:cNvCxnSpPr>
          <p:nvPr/>
        </p:nvCxnSpPr>
        <p:spPr bwMode="auto">
          <a:xfrm flipH="1" flipV="1">
            <a:off x="5364163" y="2493963"/>
            <a:ext cx="3168650" cy="3059112"/>
          </a:xfrm>
          <a:prstGeom prst="curvedConnector5">
            <a:avLst>
              <a:gd name="adj1" fmla="val -7213"/>
              <a:gd name="adj2" fmla="val 72236"/>
              <a:gd name="adj3" fmla="val 107213"/>
            </a:avLst>
          </a:prstGeom>
          <a:noFill/>
          <a:ln w="63500">
            <a:solidFill>
              <a:srgbClr val="00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Повторное использование ФМ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Простота в понимании каждого ФМ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Гибкая модификация системы путем удалением, добавлением и модификацией ФМ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Гибкая модификация системы путем удалением, добавлением и модификацией сценариев взаимодействия ФМ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Необходимость использования единого формата данных</a:t>
            </a:r>
          </a:p>
          <a:p>
            <a:pPr eaLnBrk="1" hangingPunct="1"/>
            <a:r>
              <a:rPr lang="ru-RU" altLang="ru-RU" smtClean="0"/>
              <a:t>Трудно прогнозируем поток обрабатываемых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Архитектурные</a:t>
            </a:r>
            <a:br>
              <a:rPr lang="ru-RU" altLang="ru-RU" smtClean="0"/>
            </a:br>
            <a:r>
              <a:rPr lang="ru-RU" altLang="ru-RU" smtClean="0"/>
              <a:t>шаблоны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Управление</a:t>
            </a:r>
            <a:r>
              <a:rPr lang="ru-RU" altLang="ru-RU" smtClean="0"/>
              <a:t> программной системой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Виды управления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Централизованное управление</a:t>
            </a:r>
            <a:endParaRPr lang="en-US" altLang="ru-RU" smtClean="0"/>
          </a:p>
          <a:p>
            <a:pPr lvl="1" eaLnBrk="1" hangingPunct="1"/>
            <a:r>
              <a:rPr lang="ru-RU" altLang="ru-RU" smtClean="0"/>
              <a:t>Сценарий транзакции</a:t>
            </a:r>
          </a:p>
          <a:p>
            <a:pPr lvl="1" eaLnBrk="1" hangingPunct="1"/>
            <a:r>
              <a:rPr lang="ru-RU" altLang="ru-RU" smtClean="0"/>
              <a:t>Диспетчер</a:t>
            </a:r>
          </a:p>
          <a:p>
            <a:pPr eaLnBrk="1" hangingPunct="1"/>
            <a:r>
              <a:rPr lang="ru-RU" altLang="ru-RU" smtClean="0"/>
              <a:t>Управление, основанное на событиях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4556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ru-RU" altLang="ru-RU" sz="4000" b="1" smtClean="0">
                <a:solidFill>
                  <a:schemeClr val="bg2"/>
                </a:solidFill>
              </a:rPr>
              <a:t>Классификация по архитектуре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218409341"/>
              </p:ext>
            </p:extLst>
          </p:nvPr>
        </p:nvGraphicFramePr>
        <p:xfrm>
          <a:off x="611188" y="1628775"/>
          <a:ext cx="7993062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Архитектурные</a:t>
            </a:r>
            <a:br>
              <a:rPr lang="ru-RU" altLang="ru-RU" smtClean="0"/>
            </a:br>
            <a:r>
              <a:rPr lang="ru-RU" altLang="ru-RU" smtClean="0"/>
              <a:t>шаблоны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b="1" smtClean="0"/>
              <a:t>Взаимодействие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с базой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Active Record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33795" name="Picture 4" descr="Диаграммаклассов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3538"/>
            <a:ext cx="76327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Active Record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34819" name="Picture 4" descr="Диаграммаклассо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324975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Active Record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35843" name="Picture 4" descr="Диаграммаклассо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Active Record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36867" name="Picture 4" descr="Диаграммаклассо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8925"/>
            <a:ext cx="9145588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Unit of Work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 eaLnBrk="1" hangingPunct="1"/>
            <a:r>
              <a:rPr lang="ru-RU" altLang="ru-RU" smtClean="0"/>
              <a:t>Обеспечить согласованность данных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 eaLnBrk="1" hangingPunct="1"/>
            <a:r>
              <a:rPr lang="ru-RU" altLang="ru-RU" smtClean="0"/>
              <a:t>Создать объект, отслеживающий / фиксирующий изменения в базе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Lazy Load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38915" name="Picture 5" descr="Диаграммаклассо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9144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179388" y="3860800"/>
            <a:ext cx="2089150" cy="288925"/>
          </a:xfrm>
          <a:prstGeom prst="roundRect">
            <a:avLst>
              <a:gd name="adj" fmla="val 16667"/>
            </a:avLst>
          </a:prstGeom>
          <a:solidFill>
            <a:schemeClr val="accent1">
              <a:alpha val="34117"/>
            </a:scheme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Identity Map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968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Задача</a:t>
            </a:r>
          </a:p>
          <a:p>
            <a:pPr eaLnBrk="1" hangingPunct="1"/>
            <a:r>
              <a:rPr lang="ru-RU" altLang="ru-RU" smtClean="0"/>
              <a:t>Исключить «лишнюю» загрузку данных из базы данных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18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Решение</a:t>
            </a:r>
          </a:p>
          <a:p>
            <a:pPr eaLnBrk="1" hangingPunct="1"/>
            <a:r>
              <a:rPr lang="ru-RU" altLang="ru-RU" smtClean="0"/>
              <a:t>Запоминать в памяти загруженные ранее объекты</a:t>
            </a:r>
            <a:endParaRPr lang="en-US" altLang="ru-RU" smtClean="0"/>
          </a:p>
          <a:p>
            <a:pPr eaLnBrk="1" hangingPunct="1">
              <a:buFont typeface="Wingdings" pitchFamily="2" charset="2"/>
              <a:buNone/>
            </a:pPr>
            <a:endParaRPr lang="en-US" altLang="ru-RU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			Map&lt;Integer, Reader&gt;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Data Access Objects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40963" name="Picture 4" descr="Диаграммаклассо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95408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Data Access Objects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9688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solidFill>
                  <a:srgbClr val="660066"/>
                </a:solidFill>
                <a:latin typeface="Courier New" pitchFamily="49" charset="0"/>
              </a:rPr>
              <a:t>public</a:t>
            </a:r>
            <a:r>
              <a:rPr lang="en-US" altLang="ru-RU" sz="2800" b="1" smtClean="0"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rgbClr val="660066"/>
                </a:solidFill>
                <a:latin typeface="Courier New" pitchFamily="49" charset="0"/>
              </a:rPr>
              <a:t>interface</a:t>
            </a:r>
            <a:r>
              <a:rPr lang="en-US" altLang="ru-RU" sz="2800" b="1" smtClean="0">
                <a:latin typeface="Courier New" pitchFamily="49" charset="0"/>
              </a:rPr>
              <a:t> Dao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                &lt;</a:t>
            </a:r>
            <a:r>
              <a:rPr lang="en-US" altLang="ru-RU" sz="2800" b="1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altLang="ru-RU" sz="2800" b="1" smtClean="0">
                <a:latin typeface="Courier New" pitchFamily="49" charset="0"/>
              </a:rPr>
              <a:t> </a:t>
            </a:r>
            <a:r>
              <a:rPr lang="en-US" altLang="ru-RU" sz="2800" b="1" smtClean="0">
                <a:solidFill>
                  <a:srgbClr val="660066"/>
                </a:solidFill>
                <a:latin typeface="Courier New" pitchFamily="49" charset="0"/>
              </a:rPr>
              <a:t>extends</a:t>
            </a:r>
            <a:r>
              <a:rPr lang="en-US" altLang="ru-RU" sz="2800" b="1" smtClean="0">
                <a:latin typeface="Courier New" pitchFamily="49" charset="0"/>
              </a:rPr>
              <a:t> Entity&gt;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		Integer create(</a:t>
            </a:r>
            <a:r>
              <a:rPr lang="en-US" altLang="ru-RU" sz="2800" b="1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altLang="ru-RU" sz="2800" b="1" smtClean="0">
                <a:latin typeface="Courier New" pitchFamily="49" charset="0"/>
              </a:rPr>
              <a:t> entity);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		</a:t>
            </a:r>
            <a:r>
              <a:rPr lang="en-US" altLang="ru-RU" sz="2800" b="1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altLang="ru-RU" sz="2800" b="1" smtClean="0">
                <a:latin typeface="Courier New" pitchFamily="49" charset="0"/>
              </a:rPr>
              <a:t> read(Integer identity);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		</a:t>
            </a:r>
            <a:r>
              <a:rPr lang="en-US" altLang="ru-RU" sz="2800" b="1" smtClean="0">
                <a:solidFill>
                  <a:srgbClr val="660066"/>
                </a:solidFill>
                <a:latin typeface="Courier New" pitchFamily="49" charset="0"/>
              </a:rPr>
              <a:t>void</a:t>
            </a:r>
            <a:r>
              <a:rPr lang="en-US" altLang="ru-RU" sz="2800" b="1" smtClean="0">
                <a:latin typeface="Courier New" pitchFamily="49" charset="0"/>
              </a:rPr>
              <a:t> update(</a:t>
            </a:r>
            <a:r>
              <a:rPr lang="en-US" altLang="ru-RU" sz="2800" b="1" smtClean="0">
                <a:solidFill>
                  <a:srgbClr val="FF0000"/>
                </a:solidFill>
                <a:latin typeface="Courier New" pitchFamily="49" charset="0"/>
              </a:rPr>
              <a:t>Type</a:t>
            </a:r>
            <a:r>
              <a:rPr lang="en-US" altLang="ru-RU" sz="2800" b="1" smtClean="0">
                <a:latin typeface="Courier New" pitchFamily="49" charset="0"/>
              </a:rPr>
              <a:t> entity);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		</a:t>
            </a:r>
            <a:r>
              <a:rPr lang="en-US" altLang="ru-RU" sz="2800" b="1" smtClean="0">
                <a:solidFill>
                  <a:srgbClr val="660066"/>
                </a:solidFill>
                <a:latin typeface="Courier New" pitchFamily="49" charset="0"/>
              </a:rPr>
              <a:t>void</a:t>
            </a:r>
            <a:r>
              <a:rPr lang="en-US" altLang="ru-RU" sz="2800" b="1" smtClean="0">
                <a:latin typeface="Courier New" pitchFamily="49" charset="0"/>
              </a:rPr>
              <a:t> delete(Integer identity);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Клиент-серверные системы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Данные и функции, </a:t>
            </a:r>
            <a:r>
              <a:rPr lang="ru-RU" altLang="ru-RU" b="1" smtClean="0"/>
              <a:t>относящиеся к системе</a:t>
            </a:r>
            <a:r>
              <a:rPr lang="ru-RU" altLang="ru-RU" smtClean="0"/>
              <a:t>, распределены между серверов (серверами) и клиентами (клиентом)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b="1" smtClean="0">
                <a:solidFill>
                  <a:schemeClr val="bg2"/>
                </a:solidFill>
              </a:rPr>
              <a:t>Data Access Objects</a:t>
            </a:r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8642350" cy="468788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solidFill>
                  <a:srgbClr val="660066"/>
                </a:solidFill>
                <a:latin typeface="Courier New" pitchFamily="49" charset="0"/>
              </a:rPr>
              <a:t>public</a:t>
            </a:r>
            <a:r>
              <a:rPr lang="en-US" altLang="ru-RU" b="1" smtClean="0">
                <a:latin typeface="Courier New" pitchFamily="49" charset="0"/>
              </a:rPr>
              <a:t> </a:t>
            </a:r>
            <a:r>
              <a:rPr lang="en-US" altLang="ru-RU" b="1" smtClean="0">
                <a:solidFill>
                  <a:srgbClr val="660066"/>
                </a:solidFill>
                <a:latin typeface="Courier New" pitchFamily="49" charset="0"/>
              </a:rPr>
              <a:t>interface</a:t>
            </a:r>
            <a:r>
              <a:rPr lang="en-US" altLang="ru-RU" b="1" smtClean="0">
                <a:latin typeface="Courier New" pitchFamily="49" charset="0"/>
              </a:rPr>
              <a:t> UsageDao </a:t>
            </a:r>
            <a:r>
              <a:rPr lang="en-US" altLang="ru-RU" b="1" smtClean="0">
                <a:solidFill>
                  <a:srgbClr val="660066"/>
                </a:solidFill>
                <a:latin typeface="Courier New" pitchFamily="49" charset="0"/>
              </a:rPr>
              <a:t>extends</a:t>
            </a:r>
            <a:endParaRPr lang="en-US" altLang="ru-RU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                      Dao&lt;</a:t>
            </a:r>
            <a:r>
              <a:rPr lang="en-US" altLang="ru-RU" b="1" smtClean="0">
                <a:solidFill>
                  <a:srgbClr val="FF0000"/>
                </a:solidFill>
                <a:latin typeface="Courier New" pitchFamily="49" charset="0"/>
              </a:rPr>
              <a:t>Usage</a:t>
            </a:r>
            <a:r>
              <a:rPr lang="en-US" altLang="ru-RU" b="1" smtClean="0">
                <a:latin typeface="Courier New" pitchFamily="49" charset="0"/>
              </a:rPr>
              <a:t>&gt;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		List&lt;</a:t>
            </a:r>
            <a:r>
              <a:rPr lang="en-US" altLang="ru-RU" b="1" smtClean="0">
                <a:solidFill>
                  <a:srgbClr val="FF0000"/>
                </a:solidFill>
                <a:latin typeface="Courier New" pitchFamily="49" charset="0"/>
              </a:rPr>
              <a:t>Usage</a:t>
            </a:r>
            <a:r>
              <a:rPr lang="en-US" altLang="ru-RU" b="1" smtClean="0">
                <a:latin typeface="Courier New" pitchFamily="49" charset="0"/>
              </a:rPr>
              <a:t>&gt; findByReader(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                   Reader reader);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		List&lt;</a:t>
            </a:r>
            <a:r>
              <a:rPr lang="en-US" altLang="ru-RU" b="1" smtClean="0">
                <a:solidFill>
                  <a:srgbClr val="FF0000"/>
                </a:solidFill>
                <a:latin typeface="Courier New" pitchFamily="49" charset="0"/>
              </a:rPr>
              <a:t>Usage</a:t>
            </a:r>
            <a:r>
              <a:rPr lang="en-US" altLang="ru-RU" b="1" smtClean="0">
                <a:latin typeface="Courier New" pitchFamily="49" charset="0"/>
              </a:rPr>
              <a:t>&gt; findByDate(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              Date from, Date to);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Гибкость (независимость клиентов и серверов)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Недостатки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Трудности с передачей больших объемов данных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smtClean="0">
                <a:solidFill>
                  <a:schemeClr val="bg2"/>
                </a:solidFill>
              </a:rPr>
              <a:t>Уровни информационной системы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Одноуровневая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настольная СУБД (встраиваемая БД)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Двухуровневая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СУБД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Толстый клиент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Трехуровневая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СУБД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Сервер приложений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smtClean="0"/>
              <a:t>Тонкий клиент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bg2"/>
                </a:solidFill>
              </a:rPr>
              <a:t>Многоуровневые системы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Функции системы разделяются на уровни, на каждом из которых решается свой круг задач</a:t>
            </a:r>
          </a:p>
          <a:p>
            <a:pPr eaLnBrk="1" hangingPunct="1"/>
            <a:r>
              <a:rPr lang="ru-RU" altLang="ru-RU" smtClean="0"/>
              <a:t>Уровни максимально разграничиваются</a:t>
            </a:r>
          </a:p>
          <a:p>
            <a:pPr eaLnBrk="1" hangingPunct="1"/>
            <a:r>
              <a:rPr lang="ru-RU" altLang="ru-RU" smtClean="0"/>
              <a:t>Связывание уровней должно происходить сверху вниз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Пример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0825" y="5397500"/>
            <a:ext cx="8642350" cy="1187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b="1"/>
              <a:t>Взаимодействие с источником данных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50825" y="4210050"/>
            <a:ext cx="8642350" cy="118745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b="1"/>
              <a:t>Сервисы по обработке данных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50825" y="3022600"/>
            <a:ext cx="8642350" cy="11874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b="1"/>
              <a:t>Обработчики пользовательских запросов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50825" y="1835150"/>
            <a:ext cx="8642350" cy="1187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b="1"/>
              <a:t>Визуальное представление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30" grpId="0" animBg="1"/>
      <p:bldP spid="26631" grpId="0" animBg="1"/>
      <p:bldP spid="26632" grpId="0" animBg="1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267</TotalTime>
  <Words>500</Words>
  <Application>Microsoft Office PowerPoint</Application>
  <PresentationFormat>Экран (4:3)</PresentationFormat>
  <Paragraphs>221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Wingdings</vt:lpstr>
      <vt:lpstr>Calibri</vt:lpstr>
      <vt:lpstr>Arial Black</vt:lpstr>
      <vt:lpstr>Times New Roman</vt:lpstr>
      <vt:lpstr>Courier New</vt:lpstr>
      <vt:lpstr>Пиксел</vt:lpstr>
      <vt:lpstr>Архитектурные шаблоны</vt:lpstr>
      <vt:lpstr>План</vt:lpstr>
      <vt:lpstr>Классификация по архитектуре</vt:lpstr>
      <vt:lpstr>Клиент-серверные системы</vt:lpstr>
      <vt:lpstr>Преимущества</vt:lpstr>
      <vt:lpstr>Недостатки</vt:lpstr>
      <vt:lpstr>Уровни информационной системы</vt:lpstr>
      <vt:lpstr>Многоуровневые системы</vt:lpstr>
      <vt:lpstr>Пример</vt:lpstr>
      <vt:lpstr>Преимущества</vt:lpstr>
      <vt:lpstr>Недостатки</vt:lpstr>
      <vt:lpstr>Репозиторий</vt:lpstr>
      <vt:lpstr>Общая схема</vt:lpstr>
      <vt:lpstr>Пример</vt:lpstr>
      <vt:lpstr>Пример</vt:lpstr>
      <vt:lpstr>Пример</vt:lpstr>
      <vt:lpstr>Пример</vt:lpstr>
      <vt:lpstr>Пример</vt:lpstr>
      <vt:lpstr>Контекст</vt:lpstr>
      <vt:lpstr>Преимущества</vt:lpstr>
      <vt:lpstr>Недостатки</vt:lpstr>
      <vt:lpstr>Поток данных</vt:lpstr>
      <vt:lpstr>Поток данных</vt:lpstr>
      <vt:lpstr>Поток данных</vt:lpstr>
      <vt:lpstr>Поток данных</vt:lpstr>
      <vt:lpstr>Преимущества</vt:lpstr>
      <vt:lpstr>Недостатки</vt:lpstr>
      <vt:lpstr>Архитектурные шаблоны</vt:lpstr>
      <vt:lpstr>Виды управления</vt:lpstr>
      <vt:lpstr>Архитектурные шаблоны</vt:lpstr>
      <vt:lpstr>Active Record</vt:lpstr>
      <vt:lpstr>Active Record</vt:lpstr>
      <vt:lpstr>Active Record</vt:lpstr>
      <vt:lpstr>Active Record</vt:lpstr>
      <vt:lpstr>Unit of Work</vt:lpstr>
      <vt:lpstr>Lazy Load</vt:lpstr>
      <vt:lpstr>Identity Map</vt:lpstr>
      <vt:lpstr>Data Access Objects</vt:lpstr>
      <vt:lpstr>Data Access Objects</vt:lpstr>
      <vt:lpstr>Data Access Objects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шаблоны</dc:title>
  <dc:creator>Yermochenko</dc:creator>
  <cp:lastModifiedBy>Sergey Yermochenko</cp:lastModifiedBy>
  <cp:revision>22</cp:revision>
  <dcterms:created xsi:type="dcterms:W3CDTF">2011-10-14T19:34:12Z</dcterms:created>
  <dcterms:modified xsi:type="dcterms:W3CDTF">2014-12-27T11:56:26Z</dcterms:modified>
</cp:coreProperties>
</file>