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B18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CECA-DE62-406C-BAF5-2804C6BF9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A70FA-6B95-4A4E-BD57-DAAE43855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7774-C0BC-4420-AFCF-9DFD31C5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7231-3031-49BD-A30B-D0C033A9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C065-4859-4D64-AF46-D179A34C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38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A2C1-F361-4A2E-B154-ADE2AC84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CE728-02EF-4E4D-899F-BAD9056F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44BAC-14CA-4246-9D34-3865E6ED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1FA-7B20-4710-B967-B1C9C4E1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9B24-2A7D-4E13-90B8-EF25B45B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170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32529-AD52-464D-AD4C-82DBE8DD7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D0893-06EC-489B-973B-00E30F75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007F-0F1C-4431-BD85-B1ABC033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237E-D3BD-412B-B399-AA8395BE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C030-618A-4C45-9C7C-C8F8982B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63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87D4-D203-448C-ABFA-89F17DC5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A396-1979-4BEA-ADD3-F94CA6E7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C252-0779-4E17-8337-B3733120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BE31-F2EB-4242-89C1-F0AF7071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451A-42FA-4851-8218-4D61747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61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F1F8-D25A-4DA0-8C93-3C62D9CF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DE81-2A9B-4CE3-8164-245B9F6F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42B-3A1F-48F4-8D4E-879D47C7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3554-073E-4D63-B394-53E06AF3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6FEF-A895-489E-B774-4AFCFD4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11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5880-4D9D-4586-B707-11A01439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58EE-7645-4F5D-822C-06DCDC90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77D1D-2EE3-400E-8FC6-175E00A9C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AADE4-848D-4D9E-8491-2D5FFECD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0509-7A1D-4AAF-BDDE-3E5D49D9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4B6D-6BBF-4EF4-8735-12568910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83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45B7-E120-482F-B2CF-A9213BE6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28BF-5D8A-49A8-94E9-78885C10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6E6FF-4322-4C17-9998-3DDEF4BA1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85A68-69C4-4215-91FF-2BBE9C1BF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11850-8055-4607-AC74-03E6EB7B2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DFC2A-3FFC-4F2A-885F-BC9B844F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1C9D1-17CC-4500-9835-B7B69592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D276E-AA27-485D-962F-59C48489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0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0FE2-C54F-427B-84BA-CE8DC2A5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85FFF-328C-4ADA-87B5-AC53BCDF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2B803-7D26-4D84-A24D-69273E86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AA76D-05C6-4B46-B560-CFCB88C8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68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DD5F6-2E8E-4DD6-B758-BDA1A1B6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54BCF-4257-4F87-9086-BF549E35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A695-896F-4934-B7F2-3F6D0776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986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CAF1-F506-4AC8-BA6D-005DD9BE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54C4-6188-404B-A3F6-A98DFDA6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DA878-7F79-4CA7-B70E-4446D30A1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AB1FC-189D-4D7B-A3E1-AA106C42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A3E72-8C21-4BA7-ADA0-40808DC8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36282-5208-4985-BF5B-936D6CD4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04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DBBE-3370-4C72-B8DB-F9E94692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65FF9-E063-482C-B21C-66A1064FC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4090-7221-4BE4-902C-718FAC546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41F00-3A1D-4776-B0AD-1B979534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5A0AB-D3E1-4EB0-BF23-E8B94C0C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B82B0-5B07-4894-9B3C-CC7C1605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7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895B5-D328-432D-AAC2-F2D5FC1B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F458-4EC1-4AD4-9E50-597D2DDF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98E0-9582-43A9-8D9E-90789027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CC9-BE0C-4389-A947-8AEF1DAE9CDF}" type="datetimeFigureOut">
              <a:rPr lang="el-GR" smtClean="0"/>
              <a:t>21/10/2021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733E-F9A4-48C1-95E9-0DB26AE6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17EB7-2395-4223-BEBA-5E64026CF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978F0-117A-4F9C-9F8D-59E93BDA33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362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3DE9A-B0EB-4D1F-847B-FFEF690E343F}"/>
              </a:ext>
            </a:extLst>
          </p:cNvPr>
          <p:cNvSpPr/>
          <p:nvPr/>
        </p:nvSpPr>
        <p:spPr>
          <a:xfrm>
            <a:off x="967667" y="0"/>
            <a:ext cx="10555550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αυτό το παιχνίδι στόχος σου είναι να ταΐσεις το πεινασμένο ψάρι 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χρησιμοποιώντας το δεξί βέλος και το αριστερό βέλος του πληκτρολογίου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Για να ταΐσεις το ψάρι, όταν αυτό εμφανιστεί στην οθόνη, χρειάζεται να 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πατήσεις το πλήκτρο που αντιστοιχεί στην πλευρά που είναι στραμμένο 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στόμα του ψαριού. </a:t>
            </a:r>
          </a:p>
          <a:p>
            <a:pPr algn="ctr"/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    Εάν το ψάρι κοιτάζει δεξιά   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τότε πατάς το δεξί βέλος.</a:t>
            </a:r>
          </a:p>
          <a:p>
            <a:pPr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    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Εάν το ψάρι κοιτάζει αριστερά    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τότε πατάς το αριστερό βέλος.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0E83-2455-432E-99B9-3C2724282BD6}"/>
              </a:ext>
            </a:extLst>
          </p:cNvPr>
          <p:cNvSpPr/>
          <p:nvPr/>
        </p:nvSpPr>
        <p:spPr>
          <a:xfrm>
            <a:off x="2530137" y="115238"/>
            <a:ext cx="7430610" cy="84337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Τάισε το πεινασμένο ψάρι!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3CCDC-0EC6-43F4-9021-E1DBF5E2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44" y="4627462"/>
            <a:ext cx="835796" cy="645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BBDCD-3B4C-48B7-8088-18350C4A7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32" y="5675231"/>
            <a:ext cx="835796" cy="6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3DE9A-B0EB-4D1F-847B-FFEF690E343F}"/>
              </a:ext>
            </a:extLst>
          </p:cNvPr>
          <p:cNvSpPr/>
          <p:nvPr/>
        </p:nvSpPr>
        <p:spPr>
          <a:xfrm>
            <a:off x="923278" y="0"/>
            <a:ext cx="10555550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Μερικές φορές το πεινασμένο ψάρι θα εμφανίζεται μόνο του, όπως πριν, 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κάποιες άλλες θα κολυμπάει μαζί με άλλα τέσσερα (4) ψάρια. Όταν 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βλέπεις πέντε (5) ψάρια στην οθόνη, τότε ο στόχος σού είναι να ταΐσεις</a:t>
            </a:r>
          </a:p>
          <a:p>
            <a:pPr algn="ctr">
              <a:lnSpc>
                <a:spcPct val="150000"/>
              </a:lnSpc>
            </a:pPr>
            <a:r>
              <a:rPr lang="el-G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μόνο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αυτό που βρίσκεται στο κέντρο.</a:t>
            </a:r>
          </a:p>
          <a:p>
            <a:pPr algn="ctr">
              <a:lnSpc>
                <a:spcPct val="150000"/>
              </a:lnSpc>
            </a:pP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αυτή τη περίπτωση, αυτό που μετράει είναι το </a:t>
            </a:r>
            <a:r>
              <a:rPr lang="el-G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κοιτάζει το μεσαίο ψάρι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>
              <a:lnSpc>
                <a:spcPct val="150000"/>
              </a:lnSpc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0E83-2455-432E-99B9-3C2724282BD6}"/>
              </a:ext>
            </a:extLst>
          </p:cNvPr>
          <p:cNvSpPr/>
          <p:nvPr/>
        </p:nvSpPr>
        <p:spPr>
          <a:xfrm>
            <a:off x="2485748" y="118781"/>
            <a:ext cx="7430610" cy="861133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Τάισε το πεινασμένο ψάρι!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5BECCA-4EAC-4C46-BE0F-7D50F2EB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00" y="4070783"/>
            <a:ext cx="3467332" cy="5805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A6A0B17-02F2-455C-B5FA-BADAFC02B6DD}"/>
              </a:ext>
            </a:extLst>
          </p:cNvPr>
          <p:cNvSpPr/>
          <p:nvPr/>
        </p:nvSpPr>
        <p:spPr>
          <a:xfrm>
            <a:off x="3668398" y="4021106"/>
            <a:ext cx="701336" cy="6698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FB96F5-63D8-4CDD-A956-7DD17EF4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85400" y="4750853"/>
            <a:ext cx="3467332" cy="58055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A7E8A4C-3C35-434C-A3BA-22A135AB8CFA}"/>
              </a:ext>
            </a:extLst>
          </p:cNvPr>
          <p:cNvSpPr/>
          <p:nvPr/>
        </p:nvSpPr>
        <p:spPr>
          <a:xfrm>
            <a:off x="3668398" y="4728038"/>
            <a:ext cx="701336" cy="6698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516BE-D80B-4D7B-8FD8-8BE98FB8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00" y="5436227"/>
            <a:ext cx="3467332" cy="58055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19F7D64-38FE-45A7-B25E-4503ADE4FFD0}"/>
              </a:ext>
            </a:extLst>
          </p:cNvPr>
          <p:cNvSpPr/>
          <p:nvPr/>
        </p:nvSpPr>
        <p:spPr>
          <a:xfrm>
            <a:off x="3668398" y="5403535"/>
            <a:ext cx="701336" cy="6698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2BA835-49AC-42C5-8186-DC081399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85400" y="6114016"/>
            <a:ext cx="3467332" cy="58055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5077EE4-A51C-44FF-909A-90BA4EECD2F0}"/>
              </a:ext>
            </a:extLst>
          </p:cNvPr>
          <p:cNvSpPr/>
          <p:nvPr/>
        </p:nvSpPr>
        <p:spPr>
          <a:xfrm>
            <a:off x="3668398" y="6069365"/>
            <a:ext cx="701336" cy="6698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E9F0D-6248-4CC5-B83A-BE13F4A9A1D0}"/>
              </a:ext>
            </a:extLst>
          </p:cNvPr>
          <p:cNvSpPr txBox="1"/>
          <p:nvPr/>
        </p:nvSpPr>
        <p:spPr>
          <a:xfrm>
            <a:off x="6708559" y="4140589"/>
            <a:ext cx="3168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Πάτησε το δεξί πλήκτρο.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3C832-1D85-457F-A358-E26D81B747BE}"/>
              </a:ext>
            </a:extLst>
          </p:cNvPr>
          <p:cNvSpPr txBox="1"/>
          <p:nvPr/>
        </p:nvSpPr>
        <p:spPr>
          <a:xfrm>
            <a:off x="6680334" y="4825685"/>
            <a:ext cx="363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Πάτησε το αριστερό πλήκτρο.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92297-C1F5-4F23-8539-38E3B86257C1}"/>
              </a:ext>
            </a:extLst>
          </p:cNvPr>
          <p:cNvSpPr txBox="1"/>
          <p:nvPr/>
        </p:nvSpPr>
        <p:spPr>
          <a:xfrm>
            <a:off x="6680334" y="5510781"/>
            <a:ext cx="363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Πάτησε το δεξί πλήκτρο.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76DA2-C317-4B4D-AFC0-839A1EA2B5CD}"/>
              </a:ext>
            </a:extLst>
          </p:cNvPr>
          <p:cNvSpPr txBox="1"/>
          <p:nvPr/>
        </p:nvSpPr>
        <p:spPr>
          <a:xfrm>
            <a:off x="6680334" y="6188848"/>
            <a:ext cx="363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Πάτησε το αριστερό πλήκτρο.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D59527-4D49-47BA-9A53-A274E4256909}"/>
              </a:ext>
            </a:extLst>
          </p:cNvPr>
          <p:cNvCxnSpPr/>
          <p:nvPr/>
        </p:nvCxnSpPr>
        <p:spPr>
          <a:xfrm>
            <a:off x="5912528" y="4356032"/>
            <a:ext cx="767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2E2DEB-15C9-48FF-848A-5DEB3CEEE18B}"/>
              </a:ext>
            </a:extLst>
          </p:cNvPr>
          <p:cNvCxnSpPr/>
          <p:nvPr/>
        </p:nvCxnSpPr>
        <p:spPr>
          <a:xfrm>
            <a:off x="5898416" y="5059276"/>
            <a:ext cx="767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5C076E-74C4-433A-B471-1C85A5808BB7}"/>
              </a:ext>
            </a:extLst>
          </p:cNvPr>
          <p:cNvCxnSpPr/>
          <p:nvPr/>
        </p:nvCxnSpPr>
        <p:spPr>
          <a:xfrm>
            <a:off x="5898416" y="5738462"/>
            <a:ext cx="767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BE63D0-93EB-4271-9844-4BAD235972C1}"/>
              </a:ext>
            </a:extLst>
          </p:cNvPr>
          <p:cNvCxnSpPr/>
          <p:nvPr/>
        </p:nvCxnSpPr>
        <p:spPr>
          <a:xfrm>
            <a:off x="5884876" y="6404291"/>
            <a:ext cx="767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3DE9A-B0EB-4D1F-847B-FFEF690E343F}"/>
              </a:ext>
            </a:extLst>
          </p:cNvPr>
          <p:cNvSpPr/>
          <p:nvPr/>
        </p:nvSpPr>
        <p:spPr>
          <a:xfrm>
            <a:off x="923278" y="0"/>
            <a:ext cx="10555550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Πριν εμφανιστεί το ψάρι, θα εμφανίζεται ένας μικρός σταυρός (+) 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κέντρο της οθόνης.  </a:t>
            </a: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>
              <a:lnSpc>
                <a:spcPct val="150000"/>
              </a:lnSpc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0E83-2455-432E-99B9-3C2724282BD6}"/>
              </a:ext>
            </a:extLst>
          </p:cNvPr>
          <p:cNvSpPr/>
          <p:nvPr/>
        </p:nvSpPr>
        <p:spPr>
          <a:xfrm>
            <a:off x="2485748" y="118781"/>
            <a:ext cx="7430610" cy="861133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Τάισε το πεινασμένο ψάρι!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76DA2-C317-4B4D-AFC0-839A1EA2B5CD}"/>
              </a:ext>
            </a:extLst>
          </p:cNvPr>
          <p:cNvSpPr txBox="1"/>
          <p:nvPr/>
        </p:nvSpPr>
        <p:spPr>
          <a:xfrm>
            <a:off x="2125981" y="5073324"/>
            <a:ext cx="8695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Προσπάθησε να κοιτάς το μικρό σταυρό κατά τη διάρκεια του παιχνιδιού.</a:t>
            </a:r>
          </a:p>
          <a:p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ψάρι θα εμφανίζεται είτε πάνω είτε κάτω από αυτό το σταυρό.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D6779-391F-4BDA-93A1-23CF335CFFB2}"/>
              </a:ext>
            </a:extLst>
          </p:cNvPr>
          <p:cNvSpPr/>
          <p:nvPr/>
        </p:nvSpPr>
        <p:spPr>
          <a:xfrm>
            <a:off x="2485748" y="2608512"/>
            <a:ext cx="2539013" cy="194421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0E8C65-BB77-4749-AA0D-169C5D94591D}"/>
              </a:ext>
            </a:extLst>
          </p:cNvPr>
          <p:cNvSpPr/>
          <p:nvPr/>
        </p:nvSpPr>
        <p:spPr>
          <a:xfrm>
            <a:off x="7377345" y="2608512"/>
            <a:ext cx="2539013" cy="194421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76B9A3-02D5-4DA1-983A-D831103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64" y="3916508"/>
            <a:ext cx="595451" cy="4601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85E425-1C04-4C3F-A1B2-EBFAFB3C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49125" y="2831909"/>
            <a:ext cx="595451" cy="460121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D3A848DB-4653-4F2E-BA05-12FA57F5FD11}"/>
              </a:ext>
            </a:extLst>
          </p:cNvPr>
          <p:cNvSpPr/>
          <p:nvPr/>
        </p:nvSpPr>
        <p:spPr>
          <a:xfrm>
            <a:off x="3628258" y="3455220"/>
            <a:ext cx="244461" cy="25079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3012EAE3-ECA8-4404-BF3E-2AB53CCAEC74}"/>
              </a:ext>
            </a:extLst>
          </p:cNvPr>
          <p:cNvSpPr/>
          <p:nvPr/>
        </p:nvSpPr>
        <p:spPr>
          <a:xfrm>
            <a:off x="8524619" y="3455220"/>
            <a:ext cx="244461" cy="25079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393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3DE9A-B0EB-4D1F-847B-FFEF690E343F}"/>
              </a:ext>
            </a:extLst>
          </p:cNvPr>
          <p:cNvSpPr/>
          <p:nvPr/>
        </p:nvSpPr>
        <p:spPr>
          <a:xfrm>
            <a:off x="801047" y="0"/>
            <a:ext cx="10555550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Κάποιες φορές μπορεί να εμφανίζεται ένα αστεράκι (*) στην οθόνη. 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αστεράκι αυτό είναι ένα σημάδι ότι το ψάρι θα εμφανιστεί σύντομα. </a:t>
            </a: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>
              <a:lnSpc>
                <a:spcPct val="150000"/>
              </a:lnSpc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0E83-2455-432E-99B9-3C2724282BD6}"/>
              </a:ext>
            </a:extLst>
          </p:cNvPr>
          <p:cNvSpPr/>
          <p:nvPr/>
        </p:nvSpPr>
        <p:spPr>
          <a:xfrm>
            <a:off x="2485748" y="118781"/>
            <a:ext cx="7430610" cy="861133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Τάισε το πεινασμένο ψάρι!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76DA2-C317-4B4D-AFC0-839A1EA2B5CD}"/>
              </a:ext>
            </a:extLst>
          </p:cNvPr>
          <p:cNvSpPr txBox="1"/>
          <p:nvPr/>
        </p:nvSpPr>
        <p:spPr>
          <a:xfrm>
            <a:off x="1265464" y="4947171"/>
            <a:ext cx="3822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ψάρι θα εμφανιστεί σύντομα</a:t>
            </a:r>
          </a:p>
          <a:p>
            <a:pPr algn="ctr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αλλά δεν ξέρεις που θα εμφανιστεί.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D6779-391F-4BDA-93A1-23CF335CFFB2}"/>
              </a:ext>
            </a:extLst>
          </p:cNvPr>
          <p:cNvSpPr/>
          <p:nvPr/>
        </p:nvSpPr>
        <p:spPr>
          <a:xfrm>
            <a:off x="2585459" y="3043532"/>
            <a:ext cx="1997475" cy="1457461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8EF30-889F-4171-893C-E08F32F7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93" y="3376641"/>
            <a:ext cx="815405" cy="1027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1BB3D5-5143-42B7-95C4-FE741E2D8898}"/>
              </a:ext>
            </a:extLst>
          </p:cNvPr>
          <p:cNvSpPr/>
          <p:nvPr/>
        </p:nvSpPr>
        <p:spPr>
          <a:xfrm>
            <a:off x="5811016" y="3043532"/>
            <a:ext cx="1997474" cy="145746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3012EAE3-ECA8-4404-BF3E-2AB53CCAEC74}"/>
              </a:ext>
            </a:extLst>
          </p:cNvPr>
          <p:cNvSpPr/>
          <p:nvPr/>
        </p:nvSpPr>
        <p:spPr>
          <a:xfrm>
            <a:off x="6724179" y="3649991"/>
            <a:ext cx="244461" cy="25079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4D75F-B334-4F75-ADD3-8519C1CB8B09}"/>
              </a:ext>
            </a:extLst>
          </p:cNvPr>
          <p:cNvSpPr/>
          <p:nvPr/>
        </p:nvSpPr>
        <p:spPr>
          <a:xfrm>
            <a:off x="8018595" y="3043532"/>
            <a:ext cx="1997474" cy="1457460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1FEBD60A-72B1-432A-A6C4-758B4337E9C8}"/>
              </a:ext>
            </a:extLst>
          </p:cNvPr>
          <p:cNvSpPr/>
          <p:nvPr/>
        </p:nvSpPr>
        <p:spPr>
          <a:xfrm>
            <a:off x="8895101" y="3646865"/>
            <a:ext cx="244461" cy="25079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247B1A-523A-44BD-AF5C-947EF52A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71" b="44902"/>
          <a:stretch/>
        </p:blipFill>
        <p:spPr>
          <a:xfrm>
            <a:off x="6402050" y="3043531"/>
            <a:ext cx="815405" cy="385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283182-9623-49AF-9AED-1E8BAF8CB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85" b="42351"/>
          <a:stretch/>
        </p:blipFill>
        <p:spPr>
          <a:xfrm>
            <a:off x="8609628" y="4119239"/>
            <a:ext cx="815405" cy="3817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BC6CF1-F7A2-4B82-AD7B-4AC303B54D29}"/>
              </a:ext>
            </a:extLst>
          </p:cNvPr>
          <p:cNvCxnSpPr/>
          <p:nvPr/>
        </p:nvCxnSpPr>
        <p:spPr>
          <a:xfrm flipH="1">
            <a:off x="3286794" y="4643036"/>
            <a:ext cx="177554" cy="40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FFCE78-A3E2-44EC-888E-EFA02920CBBC}"/>
              </a:ext>
            </a:extLst>
          </p:cNvPr>
          <p:cNvSpPr txBox="1"/>
          <p:nvPr/>
        </p:nvSpPr>
        <p:spPr>
          <a:xfrm>
            <a:off x="5820208" y="4947171"/>
            <a:ext cx="4396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ψάρι θα εμφανιστεί σύντομα</a:t>
            </a:r>
          </a:p>
          <a:p>
            <a:pPr algn="ctr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σημείο που βρίσκεται το αστεράκι.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FC4493-FD4E-4350-96E0-1C1116352658}"/>
              </a:ext>
            </a:extLst>
          </p:cNvPr>
          <p:cNvCxnSpPr>
            <a:cxnSpLocks/>
          </p:cNvCxnSpPr>
          <p:nvPr/>
        </p:nvCxnSpPr>
        <p:spPr>
          <a:xfrm>
            <a:off x="7160804" y="4553711"/>
            <a:ext cx="410581" cy="38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19168-B037-4F4F-A028-A9AD4501DE0F}"/>
              </a:ext>
            </a:extLst>
          </p:cNvPr>
          <p:cNvCxnSpPr>
            <a:cxnSpLocks/>
          </p:cNvCxnSpPr>
          <p:nvPr/>
        </p:nvCxnSpPr>
        <p:spPr>
          <a:xfrm flipH="1">
            <a:off x="8609628" y="4577370"/>
            <a:ext cx="408167" cy="37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3DE9A-B0EB-4D1F-847B-FFEF690E343F}"/>
              </a:ext>
            </a:extLst>
          </p:cNvPr>
          <p:cNvSpPr/>
          <p:nvPr/>
        </p:nvSpPr>
        <p:spPr>
          <a:xfrm>
            <a:off x="923277" y="0"/>
            <a:ext cx="10555550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Όταν εμφανιστεί το ψαράκι με την παρέα του, προσπάθησε να ταΐσεις 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μεσαίο από αυτά όσο πιο γρήγορα μπορείς, αλλά χωρίς να βιαστείς.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υπολογιστής θα σου πει εάν απάντησες σωστά ή λανθασμένα.</a:t>
            </a:r>
          </a:p>
          <a:p>
            <a:pPr algn="ctr">
              <a:lnSpc>
                <a:spcPct val="150000"/>
              </a:lnSpc>
            </a:pP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αυτό το παιχνίδι υπάρχουν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διαφορετικά στάδια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>
              <a:lnSpc>
                <a:spcPct val="150000"/>
              </a:lnSpc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0E83-2455-432E-99B9-3C2724282BD6}"/>
              </a:ext>
            </a:extLst>
          </p:cNvPr>
          <p:cNvSpPr/>
          <p:nvPr/>
        </p:nvSpPr>
        <p:spPr>
          <a:xfrm>
            <a:off x="2485747" y="65515"/>
            <a:ext cx="7430610" cy="861133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Τάισε το πεινασμένο ψάρι!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BEF65-41EF-4C67-9CC3-D011904BA9ED}"/>
              </a:ext>
            </a:extLst>
          </p:cNvPr>
          <p:cNvSpPr txBox="1"/>
          <p:nvPr/>
        </p:nvSpPr>
        <p:spPr>
          <a:xfrm>
            <a:off x="3121890" y="4317943"/>
            <a:ext cx="6158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πρώτο στάδιο είναι δοκιμαστικό, για να μάθεις τους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κανόνες του παιχνιδιού.</a:t>
            </a:r>
          </a:p>
          <a:p>
            <a:pPr algn="ctr"/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1FC35-37B5-4621-8D07-32D1DA98A8B1}"/>
              </a:ext>
            </a:extLst>
          </p:cNvPr>
          <p:cNvSpPr txBox="1"/>
          <p:nvPr/>
        </p:nvSpPr>
        <p:spPr>
          <a:xfrm>
            <a:off x="2911785" y="5218639"/>
            <a:ext cx="61583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τρία επόμενα είναι το πραγματικό παιχνίδι.</a:t>
            </a:r>
          </a:p>
          <a:p>
            <a:pPr algn="ctr"/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244356-1D8D-4E46-9BC1-2838D96568A7}"/>
              </a:ext>
            </a:extLst>
          </p:cNvPr>
          <p:cNvSpPr txBox="1"/>
          <p:nvPr/>
        </p:nvSpPr>
        <p:spPr>
          <a:xfrm>
            <a:off x="1935332" y="5952912"/>
            <a:ext cx="8859915" cy="53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υπολογιστής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θα σε ειδοποιήσει πότε μπορείς να κάνεις μικρά διαλείμματα.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0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3DE9A-B0EB-4D1F-847B-FFEF690E343F}"/>
              </a:ext>
            </a:extLst>
          </p:cNvPr>
          <p:cNvSpPr/>
          <p:nvPr/>
        </p:nvSpPr>
        <p:spPr>
          <a:xfrm>
            <a:off x="923278" y="0"/>
            <a:ext cx="10555550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>
              <a:lnSpc>
                <a:spcPct val="150000"/>
              </a:lnSpc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0E83-2455-432E-99B9-3C2724282BD6}"/>
              </a:ext>
            </a:extLst>
          </p:cNvPr>
          <p:cNvSpPr/>
          <p:nvPr/>
        </p:nvSpPr>
        <p:spPr>
          <a:xfrm>
            <a:off x="2485748" y="118781"/>
            <a:ext cx="7430610" cy="861133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Τάισε το πεινασμένο ψάρι!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BEF65-41EF-4C67-9CC3-D011904BA9ED}"/>
              </a:ext>
            </a:extLst>
          </p:cNvPr>
          <p:cNvSpPr txBox="1"/>
          <p:nvPr/>
        </p:nvSpPr>
        <p:spPr>
          <a:xfrm>
            <a:off x="3121890" y="1654922"/>
            <a:ext cx="6158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Είσαι έτοιμος/η για την πρώτο (δοκιμαστικό) στάδιο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l-G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E64E9-7A39-472D-9189-E0FE50EE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06" y="3191704"/>
            <a:ext cx="2373091" cy="1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3DE9A-B0EB-4D1F-847B-FFEF690E343F}"/>
              </a:ext>
            </a:extLst>
          </p:cNvPr>
          <p:cNvSpPr/>
          <p:nvPr/>
        </p:nvSpPr>
        <p:spPr>
          <a:xfrm>
            <a:off x="923278" y="0"/>
            <a:ext cx="10555550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>
              <a:lnSpc>
                <a:spcPct val="150000"/>
              </a:lnSpc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0E83-2455-432E-99B9-3C2724282BD6}"/>
              </a:ext>
            </a:extLst>
          </p:cNvPr>
          <p:cNvSpPr/>
          <p:nvPr/>
        </p:nvSpPr>
        <p:spPr>
          <a:xfrm>
            <a:off x="2485748" y="92148"/>
            <a:ext cx="7430610" cy="861133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Τάισε το πεινασμένο ψάρι!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BEF65-41EF-4C67-9CC3-D011904BA9ED}"/>
              </a:ext>
            </a:extLst>
          </p:cNvPr>
          <p:cNvSpPr txBox="1"/>
          <p:nvPr/>
        </p:nvSpPr>
        <p:spPr>
          <a:xfrm>
            <a:off x="3121890" y="1654922"/>
            <a:ext cx="61583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δοκιμαστικό στάδιο ολοκληρώθηκε. </a:t>
            </a:r>
          </a:p>
          <a:p>
            <a:pPr algn="ctr"/>
            <a:r>
              <a:rPr lang="el-G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πήγες περίφημα. </a:t>
            </a:r>
          </a:p>
          <a:p>
            <a:pPr algn="ctr"/>
            <a:endParaRPr lang="el-G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Ετοιμάσου γιατί το πραγματικό παιχνίδι τώρα ξεκινάει!!!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E64E9-7A39-472D-9189-E0FE50EE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06" y="3972938"/>
            <a:ext cx="2373091" cy="1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CA0E83-2455-432E-99B9-3C2724282BD6}"/>
              </a:ext>
            </a:extLst>
          </p:cNvPr>
          <p:cNvSpPr/>
          <p:nvPr/>
        </p:nvSpPr>
        <p:spPr>
          <a:xfrm>
            <a:off x="2485748" y="118781"/>
            <a:ext cx="7430610" cy="861133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Ερεθίσματα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A16CC-6918-45D5-8097-A9FBE154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6" y="1552707"/>
            <a:ext cx="5029636" cy="769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77698-F03F-4E22-AA17-F24A1F09B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6" y="3404871"/>
            <a:ext cx="5044877" cy="76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17C432-C1F1-47AF-91B9-ED2644C7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16" y="2465884"/>
            <a:ext cx="5022015" cy="7544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ACEAEC-C33E-4D0C-8C8E-6E3164D84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95" y="4369369"/>
            <a:ext cx="5029636" cy="7620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0CD60B-73DC-4ADE-9976-A54359A9A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04" y="5267304"/>
            <a:ext cx="914479" cy="8001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CC6F9D-2EBC-46D7-91D8-0C3D48256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04" y="6203342"/>
            <a:ext cx="914479" cy="8001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9A4C57-249C-4400-A32E-62199F1CD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17" y="1511056"/>
            <a:ext cx="5029636" cy="769687"/>
          </a:xfrm>
          <a:prstGeom prst="rect">
            <a:avLst/>
          </a:prstGeom>
        </p:spPr>
      </p:pic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7EB53C9A-5756-4790-A990-02C13B91747D}"/>
              </a:ext>
            </a:extLst>
          </p:cNvPr>
          <p:cNvSpPr/>
          <p:nvPr/>
        </p:nvSpPr>
        <p:spPr>
          <a:xfrm rot="10316083">
            <a:off x="9046165" y="2014948"/>
            <a:ext cx="116678" cy="118364"/>
          </a:xfrm>
          <a:prstGeom prst="rtTriangle">
            <a:avLst/>
          </a:prstGeom>
          <a:ln w="3175">
            <a:solidFill>
              <a:srgbClr val="264B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999EB-E4A8-424A-A79D-7A1E20171787}"/>
              </a:ext>
            </a:extLst>
          </p:cNvPr>
          <p:cNvSpPr/>
          <p:nvPr/>
        </p:nvSpPr>
        <p:spPr>
          <a:xfrm>
            <a:off x="9011864" y="1533123"/>
            <a:ext cx="92640" cy="8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9FF53A-E329-449B-85D8-096F28706079}"/>
              </a:ext>
            </a:extLst>
          </p:cNvPr>
          <p:cNvSpPr/>
          <p:nvPr/>
        </p:nvSpPr>
        <p:spPr>
          <a:xfrm>
            <a:off x="8981511" y="1639858"/>
            <a:ext cx="67939" cy="62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CCA860-A7C7-467A-A88A-0F4ED873E30E}"/>
              </a:ext>
            </a:extLst>
          </p:cNvPr>
          <p:cNvSpPr/>
          <p:nvPr/>
        </p:nvSpPr>
        <p:spPr>
          <a:xfrm>
            <a:off x="8969762" y="17271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69D8BB-B140-41A2-8254-4467232E9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29" y="2575105"/>
            <a:ext cx="5022015" cy="754445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A67F9D40-9752-4867-9521-BCC930B6510E}"/>
              </a:ext>
            </a:extLst>
          </p:cNvPr>
          <p:cNvSpPr/>
          <p:nvPr/>
        </p:nvSpPr>
        <p:spPr>
          <a:xfrm rot="10316083">
            <a:off x="9092156" y="3084290"/>
            <a:ext cx="116678" cy="118364"/>
          </a:xfrm>
          <a:prstGeom prst="rtTriangle">
            <a:avLst/>
          </a:prstGeom>
          <a:ln w="3175">
            <a:solidFill>
              <a:srgbClr val="264B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64512C-FA04-4C94-942C-433F2FB71B90}"/>
              </a:ext>
            </a:extLst>
          </p:cNvPr>
          <p:cNvSpPr/>
          <p:nvPr/>
        </p:nvSpPr>
        <p:spPr>
          <a:xfrm>
            <a:off x="9023885" y="2621651"/>
            <a:ext cx="92640" cy="8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99BB98-C1DB-461E-939D-63B269CF763A}"/>
              </a:ext>
            </a:extLst>
          </p:cNvPr>
          <p:cNvSpPr/>
          <p:nvPr/>
        </p:nvSpPr>
        <p:spPr>
          <a:xfrm>
            <a:off x="8993532" y="2728386"/>
            <a:ext cx="67939" cy="62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F9A658-E85E-4AE0-96C4-6A460E51B023}"/>
              </a:ext>
            </a:extLst>
          </p:cNvPr>
          <p:cNvSpPr/>
          <p:nvPr/>
        </p:nvSpPr>
        <p:spPr>
          <a:xfrm>
            <a:off x="8981783" y="28156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1068BA-147A-47DB-B0E9-756C96AD4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22" y="3655679"/>
            <a:ext cx="5044877" cy="762066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75483D88-2D40-4129-A535-D688FD2DD62C}"/>
              </a:ext>
            </a:extLst>
          </p:cNvPr>
          <p:cNvSpPr/>
          <p:nvPr/>
        </p:nvSpPr>
        <p:spPr>
          <a:xfrm rot="5957903">
            <a:off x="9819409" y="4158491"/>
            <a:ext cx="116678" cy="118364"/>
          </a:xfrm>
          <a:prstGeom prst="rtTriangle">
            <a:avLst/>
          </a:prstGeom>
          <a:ln w="3175">
            <a:solidFill>
              <a:srgbClr val="264B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B8D3D7-C122-4492-AA16-0A3DD752CC86}"/>
              </a:ext>
            </a:extLst>
          </p:cNvPr>
          <p:cNvSpPr/>
          <p:nvPr/>
        </p:nvSpPr>
        <p:spPr>
          <a:xfrm>
            <a:off x="9852938" y="3681655"/>
            <a:ext cx="92640" cy="8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BF05D7-6DA3-48C0-B13D-B4A201F6D645}"/>
              </a:ext>
            </a:extLst>
          </p:cNvPr>
          <p:cNvSpPr/>
          <p:nvPr/>
        </p:nvSpPr>
        <p:spPr>
          <a:xfrm>
            <a:off x="9921182" y="3797818"/>
            <a:ext cx="67939" cy="62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0F1AC7-46DB-437D-BA61-A5BF40F656BC}"/>
              </a:ext>
            </a:extLst>
          </p:cNvPr>
          <p:cNvSpPr/>
          <p:nvPr/>
        </p:nvSpPr>
        <p:spPr>
          <a:xfrm>
            <a:off x="9978800" y="39012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D094FA-4FA7-46B9-A234-B7C3DD1B4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3" y="4525861"/>
            <a:ext cx="5029636" cy="762066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E3203A9F-1423-46A6-8C6A-A42EB0BFD87B}"/>
              </a:ext>
            </a:extLst>
          </p:cNvPr>
          <p:cNvSpPr/>
          <p:nvPr/>
        </p:nvSpPr>
        <p:spPr>
          <a:xfrm rot="5957903">
            <a:off x="9819407" y="5033273"/>
            <a:ext cx="116678" cy="118364"/>
          </a:xfrm>
          <a:prstGeom prst="rtTriangle">
            <a:avLst/>
          </a:prstGeom>
          <a:ln w="3175">
            <a:solidFill>
              <a:srgbClr val="264B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06A7731-E2A3-42E8-A704-D15E07010D98}"/>
              </a:ext>
            </a:extLst>
          </p:cNvPr>
          <p:cNvSpPr/>
          <p:nvPr/>
        </p:nvSpPr>
        <p:spPr>
          <a:xfrm>
            <a:off x="9877333" y="4551311"/>
            <a:ext cx="92640" cy="8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A40282-57DC-4F35-BF60-F19C0AD1BD41}"/>
              </a:ext>
            </a:extLst>
          </p:cNvPr>
          <p:cNvSpPr/>
          <p:nvPr/>
        </p:nvSpPr>
        <p:spPr>
          <a:xfrm>
            <a:off x="9945577" y="4667474"/>
            <a:ext cx="67939" cy="62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EA2E861-45ED-4093-961D-42BB1EB3D21C}"/>
              </a:ext>
            </a:extLst>
          </p:cNvPr>
          <p:cNvSpPr/>
          <p:nvPr/>
        </p:nvSpPr>
        <p:spPr>
          <a:xfrm>
            <a:off x="10003195" y="4770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9A86C31-9DA2-4B83-A799-087C4241C8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53" y="5632048"/>
            <a:ext cx="914479" cy="800169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D836E770-4062-4944-8301-C54DFB117579}"/>
              </a:ext>
            </a:extLst>
          </p:cNvPr>
          <p:cNvSpPr/>
          <p:nvPr/>
        </p:nvSpPr>
        <p:spPr>
          <a:xfrm>
            <a:off x="8307572" y="5648370"/>
            <a:ext cx="92640" cy="8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E7576-18C7-494C-A5BD-4257B5551BBC}"/>
              </a:ext>
            </a:extLst>
          </p:cNvPr>
          <p:cNvSpPr/>
          <p:nvPr/>
        </p:nvSpPr>
        <p:spPr>
          <a:xfrm>
            <a:off x="8375816" y="5764533"/>
            <a:ext cx="67939" cy="62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8C262BE-9475-439F-A108-F82826FB9A0E}"/>
              </a:ext>
            </a:extLst>
          </p:cNvPr>
          <p:cNvSpPr/>
          <p:nvPr/>
        </p:nvSpPr>
        <p:spPr>
          <a:xfrm>
            <a:off x="8433434" y="5867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6407294A-8773-42C7-85AB-6D1F513A9F1D}"/>
              </a:ext>
            </a:extLst>
          </p:cNvPr>
          <p:cNvSpPr/>
          <p:nvPr/>
        </p:nvSpPr>
        <p:spPr>
          <a:xfrm rot="5957903">
            <a:off x="8266278" y="6146616"/>
            <a:ext cx="132189" cy="115839"/>
          </a:xfrm>
          <a:prstGeom prst="rtTriangle">
            <a:avLst/>
          </a:prstGeom>
          <a:ln w="3175">
            <a:solidFill>
              <a:srgbClr val="264B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36F7F0-D35D-40DA-9C2E-642655566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37" y="5826735"/>
            <a:ext cx="914479" cy="800169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8A995A46-2C0C-4F40-8F9F-599EE8FE97F3}"/>
              </a:ext>
            </a:extLst>
          </p:cNvPr>
          <p:cNvSpPr/>
          <p:nvPr/>
        </p:nvSpPr>
        <p:spPr>
          <a:xfrm>
            <a:off x="9541638" y="5856066"/>
            <a:ext cx="92640" cy="8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013829-24BD-463A-9BCD-B588867BC745}"/>
              </a:ext>
            </a:extLst>
          </p:cNvPr>
          <p:cNvSpPr/>
          <p:nvPr/>
        </p:nvSpPr>
        <p:spPr>
          <a:xfrm>
            <a:off x="9511285" y="5962801"/>
            <a:ext cx="67939" cy="62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451399B-DCAE-4947-96DB-B8331FF0E1EC}"/>
              </a:ext>
            </a:extLst>
          </p:cNvPr>
          <p:cNvSpPr/>
          <p:nvPr/>
        </p:nvSpPr>
        <p:spPr>
          <a:xfrm>
            <a:off x="9499536" y="6050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F1C18383-C6D9-44F5-844C-6E3F991CE365}"/>
              </a:ext>
            </a:extLst>
          </p:cNvPr>
          <p:cNvSpPr/>
          <p:nvPr/>
        </p:nvSpPr>
        <p:spPr>
          <a:xfrm rot="10512700">
            <a:off x="9565528" y="6358583"/>
            <a:ext cx="116703" cy="121188"/>
          </a:xfrm>
          <a:prstGeom prst="rtTriangle">
            <a:avLst/>
          </a:prstGeom>
          <a:ln w="3175">
            <a:solidFill>
              <a:srgbClr val="264B1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63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376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Gkoumas</dc:creator>
  <cp:lastModifiedBy>Christos Gkoumas</cp:lastModifiedBy>
  <cp:revision>29</cp:revision>
  <dcterms:created xsi:type="dcterms:W3CDTF">2021-09-17T16:29:53Z</dcterms:created>
  <dcterms:modified xsi:type="dcterms:W3CDTF">2021-10-21T14:30:40Z</dcterms:modified>
</cp:coreProperties>
</file>