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85" r:id="rId9"/>
    <p:sldId id="28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3AF1A-3475-45A3-9B4C-F0850592E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637673-F500-4A8D-B942-9E694C8D6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735C4C-86C5-430B-A4AB-54A1841A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16769F-59A4-435B-8D31-0762DADF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654858-95EF-44E6-908E-016C5437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5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07E1B-C11F-4D30-81E3-6C84FF18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7DC7C0-C034-4323-85C6-3B843D25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AAAA9-EDFF-4C98-AD89-D99C61AD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80FC5-A2B7-4832-A9FA-AEA3E3A7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ED2366-DBB0-4E31-B0B3-93DCFAEC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3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578B17-B7D6-45F9-81AE-8B847A6C3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BDDE97-F362-4A64-B708-DFAE0FF44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5C96C-0E27-4D6A-94C9-4A4D54B1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7612F-9A07-4C82-8601-E49F90A3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84D590-B4DC-4C36-9313-B83A427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72AE5-DF27-460E-B1C9-C83FFCE4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038C2-12B4-4269-924E-EA7F8BB8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73B06-9E6F-4303-B0AE-B601DA49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98819-F52E-4C13-B32A-11C68FC4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53E1A5-F9AE-4847-9E0C-533E7132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8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45F13-9729-4A39-90B9-47CC0E50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840933-4515-4950-A2B0-1B51ECDD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7477C2-6165-4D90-A50C-B260F0B4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5CD95-CD82-4A82-A2C5-62FF24EC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A545B-DDD5-4F8F-9077-12E41A1D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D8BBF-26D4-49F1-9AAE-491430FF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F8108-3A53-484C-980A-54022668F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5F652A-88A8-406A-A5EB-4137C3567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66E839-AE56-4874-AE07-43E5CC58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E2E634-92EF-4C58-9046-416AC0B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572B3C-5A6C-476F-8B8D-70FC13AE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9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7F119-DDFC-469F-BF79-8C2D1C63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426CC1-D91B-4703-B02E-4BFDD8DF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29EF42-2AF6-47D8-9896-8B89D4968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65FB82-BD7E-4E25-BAFD-70A0DD2D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FE39F8-A3E0-4EB6-9C8B-9E01D99AC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95C930-2D01-440E-805E-60F2D4CC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1896AE-4C0C-4D7B-B402-88D84CB9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43352-CB11-4631-91BE-CFB2A78E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4923C-8FD5-4CA1-B658-5F169B93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C17581-7174-41E8-9585-41036578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B7C350-22F4-46ED-9208-1A61E08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04DECF-41D2-4ACF-A6F1-BDAAAC4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7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F4E1A7-3A07-4150-A672-603D0C4E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C404DE-AA6C-4C07-9204-D6B6A420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7A0C96-6AFE-4E2D-B5EE-7E64209C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4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F224-5CA8-450A-9C11-4AE388E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5D51FD-3C0F-44AD-B0D1-C02E0912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A1192-4E87-4142-A5C0-9CF517108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80D0E-BE5E-4F50-A7F4-75FA164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1C8CA1-8A47-4EBA-B1C4-2A169B4B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08B370-1249-4A29-93C7-3F517CAF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2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1A49-CB77-4A8C-9DFE-F43CDE52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9ED797-9A69-44C8-B83D-ED39E6E51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0B67E8-7A0F-42A9-9E13-1F4C1BC6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8573DE-4EF3-4B04-83DF-CB5DF1EF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2075C3-9A34-4DEC-9575-1596C33A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E0747-BF68-4BA0-BB24-BE80FDF8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3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E425E7-338B-4C82-B44E-4A30D465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7A276-8ACF-4E1D-B4A2-70A9E95AF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C8AF50-5E8A-43D7-A5D2-C1B7A24BA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9DBB-4EAA-404D-8A18-4EBCD84D7AC1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316D1-CB7E-4300-BB35-586DFC25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83014-526E-47DB-83D4-572CA81F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BAEF-E8E0-4609-8B0D-D3880144E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2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wordpress.org/reference/functions/get_footer/" TargetMode="External"/><Relationship Id="rId3" Type="http://schemas.openxmlformats.org/officeDocument/2006/relationships/hyperlink" Target="https://developer.wordpress.org/reference/functions/wp_head/" TargetMode="External"/><Relationship Id="rId7" Type="http://schemas.openxmlformats.org/officeDocument/2006/relationships/hyperlink" Target="https://developer.wordpress.org/reference/functions/get_header/" TargetMode="External"/><Relationship Id="rId2" Type="http://schemas.openxmlformats.org/officeDocument/2006/relationships/hyperlink" Target="https://developer.wordpress.org/reference/functions/blog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wordpress.org/reference/functions/wp_footer/" TargetMode="External"/><Relationship Id="rId11" Type="http://schemas.openxmlformats.org/officeDocument/2006/relationships/hyperlink" Target="https://developer.wordpress.org/themes/references/list-of-template-tags/" TargetMode="External"/><Relationship Id="rId5" Type="http://schemas.openxmlformats.org/officeDocument/2006/relationships/hyperlink" Target="https://developer.wordpress.org/reference/functions/wp_body_open/" TargetMode="External"/><Relationship Id="rId10" Type="http://schemas.openxmlformats.org/officeDocument/2006/relationships/hyperlink" Target="https://developer.wordpress.org/reference/functions/get_template_directory_uri/" TargetMode="External"/><Relationship Id="rId4" Type="http://schemas.openxmlformats.org/officeDocument/2006/relationships/hyperlink" Target="https://developer.wordpress.org/reference/functions/body_class/" TargetMode="External"/><Relationship Id="rId9" Type="http://schemas.openxmlformats.org/officeDocument/2006/relationships/hyperlink" Target="https://developer.wordpress.org/reference/functions/home_url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48C2D-BB8B-43ED-9621-D779FD3A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Wordpress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DEEEEB-92F2-42C9-8523-4CA9B6120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Créer son thème – partie 1</a:t>
            </a:r>
          </a:p>
          <a:p>
            <a:r>
              <a:rPr lang="fr-FR" dirty="0"/>
              <a:t>La Base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472A1A-7E14-4558-AE2E-F89A7D8BC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06912"/>
            <a:ext cx="9077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0504E-5862-4E71-956C-D64A5424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base du thème, le fichier styles.css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D25EA7-131E-49A0-876C-DB2E70358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2867661"/>
            <a:ext cx="7344800" cy="2267266"/>
          </a:xfrm>
        </p:spPr>
      </p:pic>
    </p:spTree>
    <p:extLst>
      <p:ext uri="{BB962C8B-B14F-4D97-AF65-F5344CB8AC3E}">
        <p14:creationId xmlns:p14="http://schemas.microsoft.com/office/powerpoint/2010/main" val="334409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5A1718-CC17-4AC0-962B-E5303FBF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6" y="158610"/>
            <a:ext cx="10513268" cy="6540780"/>
          </a:xfrm>
        </p:spPr>
      </p:pic>
    </p:spTree>
    <p:extLst>
      <p:ext uri="{BB962C8B-B14F-4D97-AF65-F5344CB8AC3E}">
        <p14:creationId xmlns:p14="http://schemas.microsoft.com/office/powerpoint/2010/main" val="21101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A6D05-1673-41FC-9BD1-EE601D5B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découpe du fichier </a:t>
            </a:r>
            <a:r>
              <a:rPr lang="fr-FR" dirty="0" err="1"/>
              <a:t>index.php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A6F14B-8BF9-4D91-95B8-E7D2C479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2443739"/>
            <a:ext cx="7459116" cy="3115110"/>
          </a:xfrm>
        </p:spPr>
      </p:pic>
    </p:spTree>
    <p:extLst>
      <p:ext uri="{BB962C8B-B14F-4D97-AF65-F5344CB8AC3E}">
        <p14:creationId xmlns:p14="http://schemas.microsoft.com/office/powerpoint/2010/main" val="246873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A6D05-1673-41FC-9BD1-EE601D5B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découpe du fichier </a:t>
            </a:r>
            <a:r>
              <a:rPr lang="fr-FR" dirty="0" err="1"/>
              <a:t>index.php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A6F14B-8BF9-4D91-95B8-E7D2C479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6442" y="3397278"/>
            <a:ext cx="7459116" cy="1208032"/>
          </a:xfrm>
        </p:spPr>
      </p:pic>
    </p:spTree>
    <p:extLst>
      <p:ext uri="{BB962C8B-B14F-4D97-AF65-F5344CB8AC3E}">
        <p14:creationId xmlns:p14="http://schemas.microsoft.com/office/powerpoint/2010/main" val="69639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A6D05-1673-41FC-9BD1-EE601D5B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découpe du fichier </a:t>
            </a:r>
            <a:r>
              <a:rPr lang="fr-FR" dirty="0" err="1"/>
              <a:t>index.php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A6F14B-8BF9-4D91-95B8-E7D2C479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9018" y="3397278"/>
            <a:ext cx="5893963" cy="1208032"/>
          </a:xfrm>
        </p:spPr>
      </p:pic>
    </p:spTree>
    <p:extLst>
      <p:ext uri="{BB962C8B-B14F-4D97-AF65-F5344CB8AC3E}">
        <p14:creationId xmlns:p14="http://schemas.microsoft.com/office/powerpoint/2010/main" val="151977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8C9D2-250D-40CB-A6B8-CCF087E1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Logo et </a:t>
            </a:r>
            <a:r>
              <a:rPr lang="fr-FR" dirty="0" err="1"/>
              <a:t>recupération</a:t>
            </a:r>
            <a:r>
              <a:rPr lang="fr-FR" dirty="0"/>
              <a:t> </a:t>
            </a:r>
            <a:r>
              <a:rPr lang="fr-FR" dirty="0" err="1"/>
              <a:t>d’uri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A29F5C1-D4D8-43D0-A649-536563639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6" y="3096292"/>
            <a:ext cx="9373908" cy="1810003"/>
          </a:xfrm>
        </p:spPr>
      </p:pic>
    </p:spTree>
    <p:extLst>
      <p:ext uri="{BB962C8B-B14F-4D97-AF65-F5344CB8AC3E}">
        <p14:creationId xmlns:p14="http://schemas.microsoft.com/office/powerpoint/2010/main" val="75039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E528B-8948-4F31-A265-1473ACCA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Récapitulatif de fonctions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7C7CA-F686-4A2C-9DCA-7E4B2886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913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hlinkClick r:id="rId2"/>
              </a:rPr>
              <a:t>bloginfo</a:t>
            </a:r>
            <a:r>
              <a:rPr lang="fr-FR" dirty="0">
                <a:hlinkClick r:id="rId2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3"/>
              </a:rPr>
              <a:t>wp_head</a:t>
            </a:r>
            <a:r>
              <a:rPr lang="fr-FR" dirty="0">
                <a:hlinkClick r:id="rId3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4"/>
              </a:rPr>
              <a:t>body_class</a:t>
            </a:r>
            <a:r>
              <a:rPr lang="fr-FR" dirty="0">
                <a:hlinkClick r:id="rId4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5"/>
              </a:rPr>
              <a:t>wp_body_open</a:t>
            </a:r>
            <a:r>
              <a:rPr lang="fr-FR" dirty="0">
                <a:hlinkClick r:id="rId5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6"/>
              </a:rPr>
              <a:t>wp_footer</a:t>
            </a:r>
            <a:r>
              <a:rPr lang="fr-FR" dirty="0">
                <a:hlinkClick r:id="rId6"/>
              </a:rPr>
              <a:t>()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7"/>
              </a:rPr>
              <a:t>get_header</a:t>
            </a:r>
            <a:r>
              <a:rPr lang="fr-FR" dirty="0">
                <a:hlinkClick r:id="rId7"/>
              </a:rPr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8"/>
              </a:rPr>
              <a:t>get_footer</a:t>
            </a:r>
            <a:r>
              <a:rPr lang="fr-FR" dirty="0">
                <a:hlinkClick r:id="rId8"/>
              </a:rPr>
              <a:t>()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189B2E8-BF08-4150-B6B6-65F90B434A44}"/>
              </a:ext>
            </a:extLst>
          </p:cNvPr>
          <p:cNvSpPr txBox="1">
            <a:spLocks/>
          </p:cNvSpPr>
          <p:nvPr/>
        </p:nvSpPr>
        <p:spPr>
          <a:xfrm>
            <a:off x="4436435" y="1822450"/>
            <a:ext cx="33191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B98344C-C3A0-4C94-98C7-D5B749911510}"/>
              </a:ext>
            </a:extLst>
          </p:cNvPr>
          <p:cNvSpPr txBox="1">
            <a:spLocks/>
          </p:cNvSpPr>
          <p:nvPr/>
        </p:nvSpPr>
        <p:spPr>
          <a:xfrm>
            <a:off x="4436435" y="1822450"/>
            <a:ext cx="45693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hlinkClick r:id="rId9"/>
              </a:rPr>
              <a:t>home_url</a:t>
            </a:r>
            <a:r>
              <a:rPr lang="fr-FR" dirty="0">
                <a:hlinkClick r:id="rId9"/>
              </a:rPr>
              <a:t>()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hlinkClick r:id="rId10"/>
              </a:rPr>
              <a:t>get_template_directory_uri</a:t>
            </a:r>
            <a:r>
              <a:rPr lang="fr-FR" dirty="0">
                <a:hlinkClick r:id="rId10"/>
              </a:rPr>
              <a:t>()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Liste des </a:t>
            </a:r>
            <a:r>
              <a:rPr lang="fr-FR" dirty="0" err="1"/>
              <a:t>Templates</a:t>
            </a:r>
            <a:r>
              <a:rPr lang="fr-FR" dirty="0"/>
              <a:t>-Tags: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hlinkClick r:id="rId11"/>
              </a:rPr>
              <a:t>https://developer.wordpress.org/themes/references/list-of-template-tags/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66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5A1718-CC17-4AC0-962B-E5303FBF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6" y="158610"/>
            <a:ext cx="10513268" cy="6540780"/>
          </a:xfrm>
        </p:spPr>
      </p:pic>
    </p:spTree>
    <p:extLst>
      <p:ext uri="{BB962C8B-B14F-4D97-AF65-F5344CB8AC3E}">
        <p14:creationId xmlns:p14="http://schemas.microsoft.com/office/powerpoint/2010/main" val="154413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106</Words>
  <Application>Microsoft Office PowerPoint</Application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Wordpress</vt:lpstr>
      <vt:lpstr>La base du thème, le fichier styles.css</vt:lpstr>
      <vt:lpstr>Présentation PowerPoint</vt:lpstr>
      <vt:lpstr>La découpe du fichier index.php</vt:lpstr>
      <vt:lpstr>La découpe du fichier index.php</vt:lpstr>
      <vt:lpstr>La découpe du fichier index.php</vt:lpstr>
      <vt:lpstr>Logo et recupération d’uri</vt:lpstr>
      <vt:lpstr>Récapitulatif de fonctions utiles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>acs</dc:creator>
  <cp:lastModifiedBy>acs</cp:lastModifiedBy>
  <cp:revision>15</cp:revision>
  <dcterms:created xsi:type="dcterms:W3CDTF">2020-09-14T12:12:35Z</dcterms:created>
  <dcterms:modified xsi:type="dcterms:W3CDTF">2020-09-29T11:29:06Z</dcterms:modified>
</cp:coreProperties>
</file>