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62" r:id="rId4"/>
    <p:sldId id="264" r:id="rId5"/>
    <p:sldId id="263" r:id="rId6"/>
    <p:sldId id="265" r:id="rId7"/>
    <p:sldId id="266" r:id="rId8"/>
    <p:sldId id="286" r:id="rId9"/>
    <p:sldId id="28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3AF1A-3475-45A3-9B4C-F0850592E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637673-F500-4A8D-B942-9E694C8D6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735C4C-86C5-430B-A4AB-54A1841A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16769F-59A4-435B-8D31-0762DADF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654858-95EF-44E6-908E-016C5437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5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07E1B-C11F-4D30-81E3-6C84FF18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7DC7C0-C034-4323-85C6-3B843D25F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7AAAA9-EDFF-4C98-AD89-D99C61AD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380FC5-A2B7-4832-A9FA-AEA3E3A7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ED2366-DBB0-4E31-B0B3-93DCFAEC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34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7578B17-B7D6-45F9-81AE-8B847A6C3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BDDE97-F362-4A64-B708-DFAE0FF44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5C96C-0E27-4D6A-94C9-4A4D54B1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7612F-9A07-4C82-8601-E49F90A3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84D590-B4DC-4C36-9313-B83A4271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2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72AE5-DF27-460E-B1C9-C83FFCE4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3038C2-12B4-4269-924E-EA7F8BB8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B73B06-9E6F-4303-B0AE-B601DA49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298819-F52E-4C13-B32A-11C68FC4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53E1A5-F9AE-4847-9E0C-533E7132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88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45F13-9729-4A39-90B9-47CC0E50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840933-4515-4950-A2B0-1B51ECDD4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7477C2-6165-4D90-A50C-B260F0B4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75CD95-CD82-4A82-A2C5-62FF24EC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A545B-DDD5-4F8F-9077-12E41A1D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75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D8BBF-26D4-49F1-9AAE-491430FF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F8108-3A53-484C-980A-54022668F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5F652A-88A8-406A-A5EB-4137C3567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66E839-AE56-4874-AE07-43E5CC58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E2E634-92EF-4C58-9046-416AC0B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572B3C-5A6C-476F-8B8D-70FC13AE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95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7F119-DDFC-469F-BF79-8C2D1C63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426CC1-D91B-4703-B02E-4BFDD8DFC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29EF42-2AF6-47D8-9896-8B89D4968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65FB82-BD7E-4E25-BAFD-70A0DD2D2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FE39F8-A3E0-4EB6-9C8B-9E01D99AC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95C930-2D01-440E-805E-60F2D4CC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1896AE-4C0C-4D7B-B402-88D84CB9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43352-CB11-4631-91BE-CFB2A78E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7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4923C-8FD5-4CA1-B658-5F169B93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C17581-7174-41E8-9585-41036578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B7C350-22F4-46ED-9208-1A61E082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04DECF-41D2-4ACF-A6F1-BDAAAC45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7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F4E1A7-3A07-4150-A672-603D0C4E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C404DE-AA6C-4C07-9204-D6B6A420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7A0C96-6AFE-4E2D-B5EE-7E64209C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47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3F224-5CA8-450A-9C11-4AE388EF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5D51FD-3C0F-44AD-B0D1-C02E0912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2A1192-4E87-4142-A5C0-9CF517108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180D0E-BE5E-4F50-A7F4-75FA1647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1C8CA1-8A47-4EBA-B1C4-2A169B4B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08B370-1249-4A29-93C7-3F517CAF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92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21A49-CB77-4A8C-9DFE-F43CDE52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9ED797-9A69-44C8-B83D-ED39E6E51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0B67E8-7A0F-42A9-9E13-1F4C1BC6A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8573DE-4EF3-4B04-83DF-CB5DF1EF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2075C3-9A34-4DEC-9575-1596C33A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9E0747-BF68-4BA0-BB24-BE80FDF8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03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E425E7-338B-4C82-B44E-4A30D465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7A276-8ACF-4E1D-B4A2-70A9E95AF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C8AF50-5E8A-43D7-A5D2-C1B7A24BA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316D1-CB7E-4300-BB35-586DFC250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883014-526E-47DB-83D4-572CA81F1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2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x.wordpress.org/Plugin_API/Action_Reference" TargetMode="External"/><Relationship Id="rId2" Type="http://schemas.openxmlformats.org/officeDocument/2006/relationships/hyperlink" Target="https://developer.wordpress.org/reference/functions/add_ac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wordpress.org/reference/functions/wp_enqueue_script/" TargetMode="External"/><Relationship Id="rId4" Type="http://schemas.openxmlformats.org/officeDocument/2006/relationships/hyperlink" Target="https://developer.wordpress.org/reference/functions/wp_enqueue_styl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48C2D-BB8B-43ED-9621-D779FD3A6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Wordpress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DEEEEB-92F2-42C9-8523-4CA9B6120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Créer son thème – partie 2</a:t>
            </a:r>
          </a:p>
          <a:p>
            <a:r>
              <a:rPr lang="fr-FR" dirty="0" err="1"/>
              <a:t>Hooks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5355A4-C103-468C-8513-786BB5860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4414837"/>
            <a:ext cx="90773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F21B2D5-FF8C-4BEC-84F2-278DC261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92" y="158212"/>
            <a:ext cx="10510415" cy="65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32C22-C948-49B8-9E12-092FAD8C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hooks</a:t>
            </a:r>
            <a:r>
              <a:rPr lang="fr-FR" dirty="0"/>
              <a:t> Wordpress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0293D4-5FFB-4530-AD16-B141769C4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73" y="2429449"/>
            <a:ext cx="7363853" cy="3143689"/>
          </a:xfrm>
        </p:spPr>
      </p:pic>
    </p:spTree>
    <p:extLst>
      <p:ext uri="{BB962C8B-B14F-4D97-AF65-F5344CB8AC3E}">
        <p14:creationId xmlns:p14="http://schemas.microsoft.com/office/powerpoint/2010/main" val="165555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32C22-C948-49B8-9E12-092FAD8C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hooks</a:t>
            </a:r>
            <a:r>
              <a:rPr lang="fr-FR" dirty="0"/>
              <a:t> Wordpress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0293D4-5FFB-4530-AD16-B141769C4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1060" y="1631338"/>
            <a:ext cx="6794205" cy="4322745"/>
          </a:xfrm>
        </p:spPr>
      </p:pic>
    </p:spTree>
    <p:extLst>
      <p:ext uri="{BB962C8B-B14F-4D97-AF65-F5344CB8AC3E}">
        <p14:creationId xmlns:p14="http://schemas.microsoft.com/office/powerpoint/2010/main" val="267633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32C22-C948-49B8-9E12-092FAD8C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hooks</a:t>
            </a:r>
            <a:r>
              <a:rPr lang="fr-FR" dirty="0"/>
              <a:t> Wordpress ( bonne pratique 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0293D4-5FFB-4530-AD16-B141769C4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4073" y="2864720"/>
            <a:ext cx="7363853" cy="2273147"/>
          </a:xfrm>
        </p:spPr>
      </p:pic>
    </p:spTree>
    <p:extLst>
      <p:ext uri="{BB962C8B-B14F-4D97-AF65-F5344CB8AC3E}">
        <p14:creationId xmlns:p14="http://schemas.microsoft.com/office/powerpoint/2010/main" val="311152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32C22-C948-49B8-9E12-092FAD8C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hooks</a:t>
            </a:r>
            <a:r>
              <a:rPr lang="fr-FR" dirty="0"/>
              <a:t> Wordpress ( script JS 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0293D4-5FFB-4530-AD16-B141769C4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9207" y="1616260"/>
            <a:ext cx="8433585" cy="4614419"/>
          </a:xfrm>
        </p:spPr>
      </p:pic>
    </p:spTree>
    <p:extLst>
      <p:ext uri="{BB962C8B-B14F-4D97-AF65-F5344CB8AC3E}">
        <p14:creationId xmlns:p14="http://schemas.microsoft.com/office/powerpoint/2010/main" val="17139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32C22-C948-49B8-9E12-092FAD8C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hooks</a:t>
            </a:r>
            <a:r>
              <a:rPr lang="fr-FR" dirty="0"/>
              <a:t> Wordpress ( styles CSS 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0293D4-5FFB-4530-AD16-B141769C4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9207" y="1948516"/>
            <a:ext cx="8433585" cy="3949907"/>
          </a:xfrm>
        </p:spPr>
      </p:pic>
    </p:spTree>
    <p:extLst>
      <p:ext uri="{BB962C8B-B14F-4D97-AF65-F5344CB8AC3E}">
        <p14:creationId xmlns:p14="http://schemas.microsoft.com/office/powerpoint/2010/main" val="99357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1599D-25CA-4F31-8FD5-17B858F2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Récapitulatifs des fonctions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1F7CB0-1CD5-4FF1-9ED8-73401BB2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>
                <a:hlinkClick r:id="rId2"/>
              </a:rPr>
              <a:t>add_action</a:t>
            </a:r>
            <a:r>
              <a:rPr lang="fr-FR" dirty="0">
                <a:hlinkClick r:id="rId2"/>
              </a:rPr>
              <a:t>()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Référence des actions</a:t>
            </a:r>
          </a:p>
          <a:p>
            <a:pPr marL="0" indent="0">
              <a:buNone/>
            </a:pPr>
            <a:r>
              <a:rPr lang="fr-FR" dirty="0">
                <a:hlinkClick r:id="rId3"/>
              </a:rPr>
              <a:t>https://codex.wordpress.org/Plugin_API/Action_Reference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>
                <a:hlinkClick r:id="rId4"/>
              </a:rPr>
              <a:t>wp_enqueue_style</a:t>
            </a:r>
            <a:r>
              <a:rPr lang="fr-FR" dirty="0">
                <a:hlinkClick r:id="rId4"/>
              </a:rPr>
              <a:t>()</a:t>
            </a:r>
            <a:endParaRPr lang="fr-FR" dirty="0"/>
          </a:p>
          <a:p>
            <a:pPr marL="0" indent="0">
              <a:buNone/>
            </a:pPr>
            <a:r>
              <a:rPr lang="fr-FR" dirty="0" err="1">
                <a:hlinkClick r:id="rId5"/>
              </a:rPr>
              <a:t>wp_enqueue_script</a:t>
            </a:r>
            <a:r>
              <a:rPr lang="fr-FR" dirty="0">
                <a:hlinkClick r:id="rId5"/>
              </a:rPr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817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F21B2D5-FF8C-4BEC-84F2-278DC261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92" y="158212"/>
            <a:ext cx="10510415" cy="65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955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73</Words>
  <Application>Microsoft Office PowerPoint</Application>
  <PresentationFormat>Grand écran</PresentationFormat>
  <Paragraphs>16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Wordpress</vt:lpstr>
      <vt:lpstr>Présentation PowerPoint</vt:lpstr>
      <vt:lpstr>Les hooks Wordpress</vt:lpstr>
      <vt:lpstr>Les hooks Wordpress</vt:lpstr>
      <vt:lpstr>Les hooks Wordpress ( bonne pratique )</vt:lpstr>
      <vt:lpstr>Les hooks Wordpress ( script JS )</vt:lpstr>
      <vt:lpstr>Les hooks Wordpress ( styles CSS )</vt:lpstr>
      <vt:lpstr>Récapitulatifs des fonctions utiles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</dc:title>
  <dc:creator>acs</dc:creator>
  <cp:lastModifiedBy>acs</cp:lastModifiedBy>
  <cp:revision>15</cp:revision>
  <dcterms:created xsi:type="dcterms:W3CDTF">2020-09-14T12:12:35Z</dcterms:created>
  <dcterms:modified xsi:type="dcterms:W3CDTF">2020-09-29T11:29:33Z</dcterms:modified>
</cp:coreProperties>
</file>