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67" r:id="rId4"/>
    <p:sldId id="268" r:id="rId5"/>
    <p:sldId id="269" r:id="rId6"/>
    <p:sldId id="270" r:id="rId7"/>
    <p:sldId id="273" r:id="rId8"/>
    <p:sldId id="287" r:id="rId9"/>
    <p:sldId id="271" r:id="rId10"/>
    <p:sldId id="272" r:id="rId11"/>
    <p:sldId id="275" r:id="rId12"/>
    <p:sldId id="274" r:id="rId13"/>
    <p:sldId id="284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23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23AF1A-3475-45A3-9B4C-F0850592E2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7637673-F500-4A8D-B942-9E694C8D6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735C4C-86C5-430B-A4AB-54A1841A8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9DBB-4EAA-404D-8A18-4EBCD84D7AC1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16769F-59A4-435B-8D31-0762DADFE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654858-95EF-44E6-908E-016C5437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BAEF-E8E0-4609-8B0D-D3880144ED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555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707E1B-C11F-4D30-81E3-6C84FF186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77DC7C0-C034-4323-85C6-3B843D25F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7AAAA9-EDFF-4C98-AD89-D99C61AD7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9DBB-4EAA-404D-8A18-4EBCD84D7AC1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380FC5-A2B7-4832-A9FA-AEA3E3A7A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ED2366-DBB0-4E31-B0B3-93DCFAECF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BAEF-E8E0-4609-8B0D-D3880144ED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8347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7578B17-B7D6-45F9-81AE-8B847A6C37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7BDDE97-F362-4A64-B708-DFAE0FF44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5C96C-0E27-4D6A-94C9-4A4D54B1C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9DBB-4EAA-404D-8A18-4EBCD84D7AC1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97612F-9A07-4C82-8601-E49F90A31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84D590-B4DC-4C36-9313-B83A4271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BAEF-E8E0-4609-8B0D-D3880144ED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28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F72AE5-DF27-460E-B1C9-C83FFCE47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3038C2-12B4-4269-924E-EA7F8BB86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B73B06-9E6F-4303-B0AE-B601DA49B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9DBB-4EAA-404D-8A18-4EBCD84D7AC1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298819-F52E-4C13-B32A-11C68FC44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53E1A5-F9AE-4847-9E0C-533E7132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BAEF-E8E0-4609-8B0D-D3880144ED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88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245F13-9729-4A39-90B9-47CC0E50B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840933-4515-4950-A2B0-1B51ECDD4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7477C2-6165-4D90-A50C-B260F0B4A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9DBB-4EAA-404D-8A18-4EBCD84D7AC1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75CD95-CD82-4A82-A2C5-62FF24EC2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9A545B-DDD5-4F8F-9077-12E41A1D6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BAEF-E8E0-4609-8B0D-D3880144ED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2753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2D8BBF-26D4-49F1-9AAE-491430FFC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2F8108-3A53-484C-980A-54022668F6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E5F652A-88A8-406A-A5EB-4137C3567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666E839-AE56-4874-AE07-43E5CC58B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9DBB-4EAA-404D-8A18-4EBCD84D7AC1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FE2E634-92EF-4C58-9046-416AC0B8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572B3C-5A6C-476F-8B8D-70FC13AE0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BAEF-E8E0-4609-8B0D-D3880144ED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895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B7F119-DDFC-469F-BF79-8C2D1C63A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426CC1-D91B-4703-B02E-4BFDD8DFC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229EF42-2AF6-47D8-9896-8B89D4968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C65FB82-BD7E-4E25-BAFD-70A0DD2D2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1FE39F8-A3E0-4EB6-9C8B-9E01D99AC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095C930-2D01-440E-805E-60F2D4CC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9DBB-4EAA-404D-8A18-4EBCD84D7AC1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61896AE-4C0C-4D7B-B402-88D84CB9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4E43352-CB11-4631-91BE-CFB2A78EF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BAEF-E8E0-4609-8B0D-D3880144ED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7673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64923C-8FD5-4CA1-B658-5F169B93B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AC17581-7174-41E8-9585-410365789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9DBB-4EAA-404D-8A18-4EBCD84D7AC1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DB7C350-22F4-46ED-9208-1A61E0827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904DECF-41D2-4ACF-A6F1-BDAAAC45C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BAEF-E8E0-4609-8B0D-D3880144ED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47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1F4E1A7-3A07-4150-A672-603D0C4E2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9DBB-4EAA-404D-8A18-4EBCD84D7AC1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8C404DE-AA6C-4C07-9204-D6B6A4200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C7A0C96-6AFE-4E2D-B5EE-7E64209CD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BAEF-E8E0-4609-8B0D-D3880144ED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747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F3F224-5CA8-450A-9C11-4AE388EF0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5D51FD-3C0F-44AD-B0D1-C02E0912F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F2A1192-4E87-4142-A5C0-9CF517108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180D0E-BE5E-4F50-A7F4-75FA16479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9DBB-4EAA-404D-8A18-4EBCD84D7AC1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1C8CA1-8A47-4EBA-B1C4-2A169B4B8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08B370-1249-4A29-93C7-3F517CAF5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BAEF-E8E0-4609-8B0D-D3880144ED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1924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121A49-CB77-4A8C-9DFE-F43CDE528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09ED797-9A69-44C8-B83D-ED39E6E519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E0B67E8-7A0F-42A9-9E13-1F4C1BC6A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8573DE-4EF3-4B04-83DF-CB5DF1EF8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9DBB-4EAA-404D-8A18-4EBCD84D7AC1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2075C3-9A34-4DEC-9575-1596C33AF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9E0747-BF68-4BA0-BB24-BE80FDF84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BAEF-E8E0-4609-8B0D-D3880144ED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303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BE425E7-338B-4C82-B44E-4A30D465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57A276-8ACF-4E1D-B4A2-70A9E95AF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C8AF50-5E8A-43D7-A5D2-C1B7A24BAF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99DBB-4EAA-404D-8A18-4EBCD84D7AC1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5316D1-CB7E-4300-BB35-586DFC250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883014-526E-47DB-83D4-572CA81F1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ABAEF-E8E0-4609-8B0D-D3880144ED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62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wordpress.org/reference/functions/the_category/" TargetMode="External"/><Relationship Id="rId13" Type="http://schemas.openxmlformats.org/officeDocument/2006/relationships/hyperlink" Target="https://developer.wordpress.org/reference/functions/comments_template/" TargetMode="External"/><Relationship Id="rId3" Type="http://schemas.openxmlformats.org/officeDocument/2006/relationships/hyperlink" Target="https://developer.wordpress.org/reference/functions/the_post/" TargetMode="External"/><Relationship Id="rId7" Type="http://schemas.openxmlformats.org/officeDocument/2006/relationships/hyperlink" Target="https://developer.wordpress.org/reference/functions/the_author/" TargetMode="External"/><Relationship Id="rId12" Type="http://schemas.openxmlformats.org/officeDocument/2006/relationships/hyperlink" Target="https://developer.wordpress.org/reference/functions/the_post_thumbnail/" TargetMode="External"/><Relationship Id="rId2" Type="http://schemas.openxmlformats.org/officeDocument/2006/relationships/hyperlink" Target="https://developer.wordpress.org/reference/functions/have_posts/" TargetMode="External"/><Relationship Id="rId16" Type="http://schemas.openxmlformats.org/officeDocument/2006/relationships/hyperlink" Target="https://developer.wordpress.org/reference/functions/comment_for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wordpress.org/reference/functions/the_date/" TargetMode="External"/><Relationship Id="rId11" Type="http://schemas.openxmlformats.org/officeDocument/2006/relationships/hyperlink" Target="https://developer.wordpress.org/reference/functions/the_permalink/" TargetMode="External"/><Relationship Id="rId5" Type="http://schemas.openxmlformats.org/officeDocument/2006/relationships/hyperlink" Target="https://developer.wordpress.org/reference/functions/the_content/" TargetMode="External"/><Relationship Id="rId15" Type="http://schemas.openxmlformats.org/officeDocument/2006/relationships/hyperlink" Target="https://developer.wordpress.org/reference/functions/wp_list_comments/" TargetMode="External"/><Relationship Id="rId10" Type="http://schemas.openxmlformats.org/officeDocument/2006/relationships/hyperlink" Target="https://developer.wordpress.org/reference/functions/the_excerpt/" TargetMode="External"/><Relationship Id="rId4" Type="http://schemas.openxmlformats.org/officeDocument/2006/relationships/hyperlink" Target="https://developer.wordpress.org/reference/functions/the_title/" TargetMode="External"/><Relationship Id="rId9" Type="http://schemas.openxmlformats.org/officeDocument/2006/relationships/hyperlink" Target="https://developer.wordpress.org/reference/functions/the_tags/" TargetMode="External"/><Relationship Id="rId14" Type="http://schemas.openxmlformats.org/officeDocument/2006/relationships/hyperlink" Target="https://developer.wordpress.org/reference/functions/have_comments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448C2D-BB8B-43ED-9621-D779FD3A6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Wordpress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CDEEEEB-92F2-42C9-8523-4CA9B6120C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Créer son thème – partie 3</a:t>
            </a:r>
          </a:p>
          <a:p>
            <a:r>
              <a:rPr lang="fr-FR" dirty="0"/>
              <a:t>La boucle Wordpress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562D05F-4BE2-4879-90DD-C5BEBF309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675" y="4506912"/>
            <a:ext cx="90773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8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C5E584-EB81-4312-B8F8-702E4AF1E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Pagination ( plus complexe </a:t>
            </a:r>
            <a:r>
              <a:rPr lang="fr-FR" dirty="0">
                <a:sym typeface="Wingdings" panose="05000000000000000000" pitchFamily="2" charset="2"/>
              </a:rPr>
              <a:t> </a:t>
            </a:r>
            <a:r>
              <a:rPr lang="fr-FR" dirty="0"/>
              <a:t>, numérotée )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9DB0460-053F-4277-871C-22E3810F51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889" y="3658346"/>
            <a:ext cx="7316221" cy="685896"/>
          </a:xfrm>
        </p:spPr>
      </p:pic>
    </p:spTree>
    <p:extLst>
      <p:ext uri="{BB962C8B-B14F-4D97-AF65-F5344CB8AC3E}">
        <p14:creationId xmlns:p14="http://schemas.microsoft.com/office/powerpoint/2010/main" val="203647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2B7617-66E5-4CAD-9ABF-0D15F1A4F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Template Tags les plus utilisés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10981F1-E9BE-45DF-BD77-AECDB3EA5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720" y="1825625"/>
            <a:ext cx="5624559" cy="4351338"/>
          </a:xfrm>
        </p:spPr>
      </p:pic>
    </p:spTree>
    <p:extLst>
      <p:ext uri="{BB962C8B-B14F-4D97-AF65-F5344CB8AC3E}">
        <p14:creationId xmlns:p14="http://schemas.microsoft.com/office/powerpoint/2010/main" val="2958381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F81E2B-D0E3-45C6-B57C-B50F2447B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Template Parts (intégration et inclusion)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378FF68-677C-4B1E-A1E2-67D8EE2ED0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416" y="2191053"/>
            <a:ext cx="7297168" cy="685896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023792C-D1BA-4FAA-AE8B-3AF85CA627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889" y="3086052"/>
            <a:ext cx="7316221" cy="68589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6422B0F-6E5E-477C-B811-E45CE3096F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257" y="3957811"/>
            <a:ext cx="7411484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275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85A1718-CC17-4AC0-962B-E5303FBF8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66" y="158610"/>
            <a:ext cx="10513268" cy="6540780"/>
          </a:xfrm>
        </p:spPr>
      </p:pic>
    </p:spTree>
    <p:extLst>
      <p:ext uri="{BB962C8B-B14F-4D97-AF65-F5344CB8AC3E}">
        <p14:creationId xmlns:p14="http://schemas.microsoft.com/office/powerpoint/2010/main" val="1019669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85A1718-CC17-4AC0-962B-E5303FBF8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66" y="158610"/>
            <a:ext cx="10513268" cy="6540780"/>
          </a:xfrm>
        </p:spPr>
      </p:pic>
    </p:spTree>
    <p:extLst>
      <p:ext uri="{BB962C8B-B14F-4D97-AF65-F5344CB8AC3E}">
        <p14:creationId xmlns:p14="http://schemas.microsoft.com/office/powerpoint/2010/main" val="282518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EAEAC8-C130-48E7-BC4A-BF102D743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Boucle Wordpress, la base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A14D5AC-39AC-4C56-9C80-6E454B3EF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47" y="2619976"/>
            <a:ext cx="7382905" cy="2762636"/>
          </a:xfrm>
        </p:spPr>
      </p:pic>
    </p:spTree>
    <p:extLst>
      <p:ext uri="{BB962C8B-B14F-4D97-AF65-F5344CB8AC3E}">
        <p14:creationId xmlns:p14="http://schemas.microsoft.com/office/powerpoint/2010/main" val="597939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14ABB0-AAFF-4D11-99E1-DABA1AA0E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Boucle Wordpress (plus complexe)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CE9CFC6-AB0C-4BCD-BE46-BFF13C4D4E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241" y="1825625"/>
            <a:ext cx="7319518" cy="4351338"/>
          </a:xfrm>
        </p:spPr>
      </p:pic>
    </p:spTree>
    <p:extLst>
      <p:ext uri="{BB962C8B-B14F-4D97-AF65-F5344CB8AC3E}">
        <p14:creationId xmlns:p14="http://schemas.microsoft.com/office/powerpoint/2010/main" val="2358566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14ABB0-AAFF-4D11-99E1-DABA1AA0E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Boucle Wordpress (avec des extraits)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CE9CFC6-AB0C-4BCD-BE46-BFF13C4D4E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6241" y="1919665"/>
            <a:ext cx="7319518" cy="4163258"/>
          </a:xfrm>
        </p:spPr>
      </p:pic>
    </p:spTree>
    <p:extLst>
      <p:ext uri="{BB962C8B-B14F-4D97-AF65-F5344CB8AC3E}">
        <p14:creationId xmlns:p14="http://schemas.microsoft.com/office/powerpoint/2010/main" val="1250144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757AF2-B89C-4FC2-BF12-08285CED1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Boucle Wordpress avec commentaires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2BD4EBA-06BB-4C44-92F9-E0205A1077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073" y="2348476"/>
            <a:ext cx="7363853" cy="3305636"/>
          </a:xfrm>
        </p:spPr>
      </p:pic>
    </p:spTree>
    <p:extLst>
      <p:ext uri="{BB962C8B-B14F-4D97-AF65-F5344CB8AC3E}">
        <p14:creationId xmlns:p14="http://schemas.microsoft.com/office/powerpoint/2010/main" val="819148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C57F12-AC4F-4BC3-98AD-4565816C3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template</a:t>
            </a:r>
            <a:r>
              <a:rPr lang="fr-FR" dirty="0"/>
              <a:t> utilisé pour les commentaires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C02AB71-2EBF-460E-B14B-054B0E845A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768" y="1825625"/>
            <a:ext cx="6392463" cy="4351338"/>
          </a:xfrm>
        </p:spPr>
      </p:pic>
    </p:spTree>
    <p:extLst>
      <p:ext uri="{BB962C8B-B14F-4D97-AF65-F5344CB8AC3E}">
        <p14:creationId xmlns:p14="http://schemas.microsoft.com/office/powerpoint/2010/main" val="3088157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266496-B325-446A-802C-CD9E729A2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 utiles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CCAA9E-06BB-4DD6-9643-B5018D66C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38377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 err="1">
                <a:hlinkClick r:id="rId2"/>
              </a:rPr>
              <a:t>have_posts</a:t>
            </a:r>
            <a:r>
              <a:rPr lang="fr-FR" dirty="0">
                <a:hlinkClick r:id="rId2"/>
              </a:rPr>
              <a:t>()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>
                <a:hlinkClick r:id="rId3"/>
              </a:rPr>
              <a:t>the_post</a:t>
            </a:r>
            <a:r>
              <a:rPr lang="fr-FR" dirty="0">
                <a:hlinkClick r:id="rId3"/>
              </a:rPr>
              <a:t>()</a:t>
            </a:r>
            <a:endParaRPr lang="fr-FR" dirty="0"/>
          </a:p>
          <a:p>
            <a:pPr marL="0" indent="0">
              <a:buNone/>
            </a:pPr>
            <a:r>
              <a:rPr lang="fr-FR" dirty="0" err="1">
                <a:hlinkClick r:id="rId4"/>
              </a:rPr>
              <a:t>the_title</a:t>
            </a:r>
            <a:r>
              <a:rPr lang="fr-FR" dirty="0">
                <a:hlinkClick r:id="rId4"/>
              </a:rPr>
              <a:t>()</a:t>
            </a:r>
            <a:endParaRPr lang="fr-FR" dirty="0"/>
          </a:p>
          <a:p>
            <a:pPr marL="0" indent="0">
              <a:buNone/>
            </a:pPr>
            <a:r>
              <a:rPr lang="fr-FR" dirty="0" err="1">
                <a:hlinkClick r:id="rId5"/>
              </a:rPr>
              <a:t>the_content</a:t>
            </a:r>
            <a:r>
              <a:rPr lang="fr-FR" dirty="0">
                <a:hlinkClick r:id="rId5"/>
              </a:rPr>
              <a:t>()</a:t>
            </a:r>
            <a:endParaRPr lang="fr-FR" dirty="0"/>
          </a:p>
          <a:p>
            <a:pPr marL="0" indent="0">
              <a:buNone/>
            </a:pPr>
            <a:r>
              <a:rPr lang="fr-FR" dirty="0" err="1">
                <a:hlinkClick r:id="rId6"/>
              </a:rPr>
              <a:t>the_date</a:t>
            </a:r>
            <a:r>
              <a:rPr lang="fr-FR" dirty="0">
                <a:hlinkClick r:id="rId6"/>
              </a:rPr>
              <a:t>()</a:t>
            </a:r>
            <a:endParaRPr lang="fr-FR" dirty="0"/>
          </a:p>
          <a:p>
            <a:pPr marL="0" indent="0">
              <a:buNone/>
            </a:pPr>
            <a:r>
              <a:rPr lang="fr-FR" dirty="0" err="1">
                <a:hlinkClick r:id="rId7"/>
              </a:rPr>
              <a:t>the_author</a:t>
            </a:r>
            <a:r>
              <a:rPr lang="fr-FR" dirty="0">
                <a:hlinkClick r:id="rId7"/>
              </a:rPr>
              <a:t>()</a:t>
            </a:r>
            <a:endParaRPr lang="fr-FR" dirty="0"/>
          </a:p>
          <a:p>
            <a:pPr marL="0" indent="0">
              <a:buNone/>
            </a:pPr>
            <a:r>
              <a:rPr lang="fr-FR" dirty="0" err="1">
                <a:hlinkClick r:id="rId8"/>
              </a:rPr>
              <a:t>the_category</a:t>
            </a:r>
            <a:r>
              <a:rPr lang="fr-FR" dirty="0">
                <a:hlinkClick r:id="rId8"/>
              </a:rPr>
              <a:t>()</a:t>
            </a:r>
            <a:endParaRPr lang="fr-FR" dirty="0"/>
          </a:p>
          <a:p>
            <a:pPr marL="0" indent="0">
              <a:buNone/>
            </a:pPr>
            <a:r>
              <a:rPr lang="fr-FR" dirty="0" err="1">
                <a:hlinkClick r:id="rId9"/>
              </a:rPr>
              <a:t>the_tags</a:t>
            </a:r>
            <a:r>
              <a:rPr lang="fr-FR" dirty="0">
                <a:hlinkClick r:id="rId9"/>
              </a:rPr>
              <a:t>()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F4103E9B-391A-4D6C-B6CC-40721E66DB60}"/>
              </a:ext>
            </a:extLst>
          </p:cNvPr>
          <p:cNvSpPr txBox="1">
            <a:spLocks/>
          </p:cNvSpPr>
          <p:nvPr/>
        </p:nvSpPr>
        <p:spPr>
          <a:xfrm>
            <a:off x="3976577" y="1825625"/>
            <a:ext cx="36150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hlinkClick r:id="rId10"/>
              </a:rPr>
              <a:t>the_excerpt</a:t>
            </a:r>
            <a:r>
              <a:rPr lang="fr-FR" dirty="0">
                <a:hlinkClick r:id="rId10"/>
              </a:rPr>
              <a:t>()</a:t>
            </a: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hlinkClick r:id="rId11"/>
              </a:rPr>
              <a:t>the_permalink</a:t>
            </a:r>
            <a:r>
              <a:rPr lang="fr-FR" dirty="0">
                <a:hlinkClick r:id="rId11"/>
              </a:rPr>
              <a:t>()</a:t>
            </a: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endParaRPr lang="fr-FR" dirty="0">
              <a:hlinkClick r:id="rId1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hlinkClick r:id="rId12"/>
              </a:rPr>
              <a:t>the_post_thumbnail</a:t>
            </a:r>
            <a:r>
              <a:rPr lang="fr-FR" dirty="0">
                <a:hlinkClick r:id="rId12"/>
              </a:rPr>
              <a:t>()</a:t>
            </a: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hlinkClick r:id="rId13"/>
              </a:rPr>
              <a:t>comments_template</a:t>
            </a:r>
            <a:r>
              <a:rPr lang="fr-FR" dirty="0">
                <a:hlinkClick r:id="rId13"/>
              </a:rPr>
              <a:t>()</a:t>
            </a: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D4986427-8A86-480D-A1DD-79CA156B5AE7}"/>
              </a:ext>
            </a:extLst>
          </p:cNvPr>
          <p:cNvSpPr txBox="1">
            <a:spLocks/>
          </p:cNvSpPr>
          <p:nvPr/>
        </p:nvSpPr>
        <p:spPr>
          <a:xfrm>
            <a:off x="7591647" y="1825625"/>
            <a:ext cx="36150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hlinkClick r:id="rId14"/>
              </a:rPr>
              <a:t>have_comments</a:t>
            </a:r>
            <a:r>
              <a:rPr lang="fr-FR" dirty="0">
                <a:hlinkClick r:id="rId14"/>
              </a:rPr>
              <a:t>()</a:t>
            </a: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hlinkClick r:id="rId15"/>
              </a:rPr>
              <a:t>wp_list_comments</a:t>
            </a:r>
            <a:r>
              <a:rPr lang="fr-FR" dirty="0">
                <a:hlinkClick r:id="rId15"/>
              </a:rPr>
              <a:t>()</a:t>
            </a: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hlinkClick r:id="rId16"/>
              </a:rPr>
              <a:t>comment_form</a:t>
            </a:r>
            <a:r>
              <a:rPr lang="fr-FR" dirty="0">
                <a:hlinkClick r:id="rId16"/>
              </a:rPr>
              <a:t>()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7657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8B5009-89EA-4859-A692-96180F2B7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Pagination simple ( précédent, suivant )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3B103CD-25AB-49C0-8A98-65BA7DF9C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310" y="2948634"/>
            <a:ext cx="7373379" cy="2105319"/>
          </a:xfrm>
        </p:spPr>
      </p:pic>
    </p:spTree>
    <p:extLst>
      <p:ext uri="{BB962C8B-B14F-4D97-AF65-F5344CB8AC3E}">
        <p14:creationId xmlns:p14="http://schemas.microsoft.com/office/powerpoint/2010/main" val="33281860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131</Words>
  <Application>Microsoft Office PowerPoint</Application>
  <PresentationFormat>Grand écran</PresentationFormat>
  <Paragraphs>32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Thème Office</vt:lpstr>
      <vt:lpstr>Wordpress</vt:lpstr>
      <vt:lpstr>Présentation PowerPoint</vt:lpstr>
      <vt:lpstr>Boucle Wordpress, la base</vt:lpstr>
      <vt:lpstr>Boucle Wordpress (plus complexe)</vt:lpstr>
      <vt:lpstr>Boucle Wordpress (avec des extraits)</vt:lpstr>
      <vt:lpstr>Boucle Wordpress avec commentaires</vt:lpstr>
      <vt:lpstr>Le template utilisé pour les commentaires</vt:lpstr>
      <vt:lpstr>Fonctions utiles</vt:lpstr>
      <vt:lpstr>Pagination simple ( précédent, suivant )</vt:lpstr>
      <vt:lpstr>Pagination ( plus complexe  , numérotée )</vt:lpstr>
      <vt:lpstr>Template Tags les plus utilisés</vt:lpstr>
      <vt:lpstr>Template Parts (intégration et inclusion)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Wordpress</dc:title>
  <dc:creator>acs</dc:creator>
  <cp:lastModifiedBy>acs</cp:lastModifiedBy>
  <cp:revision>13</cp:revision>
  <dcterms:created xsi:type="dcterms:W3CDTF">2020-09-14T12:12:35Z</dcterms:created>
  <dcterms:modified xsi:type="dcterms:W3CDTF">2020-09-29T11:30:13Z</dcterms:modified>
</cp:coreProperties>
</file>