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91562-2CBE-439F-B161-8FC465E4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F374-0215-40E4-A01D-7E84A8BF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CBC8E-2E0D-4829-A70B-268C8A4C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E8078-41A4-4C8C-B844-A2DAFD04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3546B-AAD9-4EF3-A54C-CF70F848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EF124-C2F6-4386-A1EB-B9C9E550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414E9-0D94-47B9-B2C3-795F683C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B692-815C-4966-A23E-1BD3FC2A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2638D-2369-46AC-9290-8AD69E5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F9FDF-0846-45C8-85F0-0962301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F86C84-1CE4-47AD-AD85-829950D8B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6FF237-3B5B-47CE-A321-708AF68D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33628-9176-43C5-B356-C9855689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312AA-457D-4138-8A47-E72B65BF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4A97E-765F-4337-A45E-8F491CA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8540E-3423-42B6-8E3F-6B57F8F4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A2F1C-7254-45F4-B6E2-811CFEC2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F7F8B-CA30-4453-BD71-C23B2E0C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93B81-B563-469E-A1A3-3E94A18D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010B0-B52D-4668-881E-EC37887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ABEE4-ED01-4CA7-94AF-5BB2EAC9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998F9-2A19-427B-8D6A-F3345AC4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8DF31-1AED-4032-909B-359949D9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CFE1-51A9-4796-ABD5-85CDDA93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75EE9-F3DF-482A-952C-5040A42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3568A-FFB4-487D-9C4B-99D59534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B1965-3738-4F60-83BD-30CD3BAA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972A0A-E331-49ED-BAE0-72960E39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365C8-66A8-4805-854D-AA0A9C5F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C69CE-C873-4087-9C2D-092809EF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93E31-9128-4336-93D1-1B032C47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7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1D97-73AD-4138-816D-9CC450A5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12D75-1758-4C7F-866E-D8F8D372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0E8D40-42DD-4B39-889E-A611B3E8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FDD04B-33BF-40BF-A8D6-38D5502C5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CCA129-5A19-4A9A-AC41-612B7997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19D021-7A25-47E2-A9DF-EDB34B51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0DCA58-10BE-440B-B12C-1BB65F9A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E99E26-EFD8-4B9D-934C-22382E60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FBDAE-40ED-4446-9014-49AAF7EC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AABA1F-5527-4397-B0DC-92A5EB3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1B50E-7744-4C53-81E2-2911C025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484CD0-F74D-4A4B-A1CB-042A620C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2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3E4C96-F4BC-4AF0-9834-5026D27F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E0A56A-E000-42E7-AB9A-2AD02E44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99070-9FC2-40EC-94BE-A8A85C86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134F7-CECC-4D08-9462-859B1A90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C280B-5EF2-4FFC-AB88-B0B59499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6046D-35B1-4AE3-B399-3D5DD0EA2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A9DAEB-9ADC-43C6-B675-0447FE86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9F260-238A-46AE-BF40-53B00C1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04ADD-5AEA-4568-AC58-0ECB68EC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95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E016-0206-4796-B3B5-B7EBCF03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B30C88-10AA-4656-B1E8-192B45083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01D00D-2AEE-4300-AB08-49C5DE84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B45B0-E6A4-48A4-B987-35B038CD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3234A0-4FF3-4B9A-86D5-EEE96548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DD4705-9CF8-4D0A-BF17-54E12D6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00A3F-799A-4445-8579-32F01A3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96C5C-3A43-4019-8CD3-5730979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6EBFFB-073C-42B1-ACB4-0AAE1318C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1A99D-0E9A-4547-B8BE-C76AD84E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3487C-FEB2-4F77-891C-EEE05150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61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BA585F4-339B-42A8-A52B-93679D1E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9EA5-447F-4CB9-B017-10873AAF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br>
              <a:rPr lang="en-US" dirty="0"/>
            </a:br>
            <a:r>
              <a:rPr lang="en-US" dirty="0"/>
              <a:t>“</a:t>
            </a:r>
            <a:r>
              <a:rPr lang="ru-RU" dirty="0"/>
              <a:t>Магазин в </a:t>
            </a:r>
            <a:r>
              <a:rPr lang="en-US" dirty="0"/>
              <a:t>Telegram”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33BBEA-3CC5-45F1-8E19-8E236249E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</a:p>
          <a:p>
            <a:r>
              <a:rPr lang="ru-RU" dirty="0"/>
              <a:t>Малов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2547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7F16C30-2CBC-4259-AE12-39BE04E6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985A-903E-41BD-BD35-EFA7FD26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699" y="365125"/>
            <a:ext cx="4546600" cy="1325563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B4B873-4112-434F-A62E-E2B58259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262" y="1890968"/>
            <a:ext cx="8753475" cy="4601907"/>
          </a:xfrm>
        </p:spPr>
      </p:pic>
    </p:spTree>
    <p:extLst>
      <p:ext uri="{BB962C8B-B14F-4D97-AF65-F5344CB8AC3E}">
        <p14:creationId xmlns:p14="http://schemas.microsoft.com/office/powerpoint/2010/main" val="46337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D57E5B4E-F190-4029-B2B5-736191F7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E99F-E7A1-4CA8-8E6F-8FE68438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766" y="0"/>
            <a:ext cx="3310467" cy="1325563"/>
          </a:xfrm>
        </p:spPr>
        <p:txBody>
          <a:bodyPr/>
          <a:lstStyle/>
          <a:p>
            <a:r>
              <a:rPr lang="en-US" dirty="0"/>
              <a:t>Keyboards.py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B897D9-7728-4B6E-976C-48508EC83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1508" y="1253331"/>
            <a:ext cx="5808982" cy="4351338"/>
          </a:xfrm>
        </p:spPr>
      </p:pic>
    </p:spTree>
    <p:extLst>
      <p:ext uri="{BB962C8B-B14F-4D97-AF65-F5344CB8AC3E}">
        <p14:creationId xmlns:p14="http://schemas.microsoft.com/office/powerpoint/2010/main" val="15913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99A07877-01D3-439A-A1C9-5F56D352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7643E-6080-40FA-8155-DFC8960A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37" y="86254"/>
            <a:ext cx="5724525" cy="1325563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00A713-0817-4867-BC8B-7D3E0CAD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1411817"/>
            <a:ext cx="6472237" cy="1714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440A9E-76B9-4C8E-8F7F-C83E2F245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70" y="3122083"/>
            <a:ext cx="6477000" cy="2324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0459D7-42E2-4E7A-8ECA-29DA71ABF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747" y="1413531"/>
            <a:ext cx="3577696" cy="17110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BC0C1E-EE33-43BD-8C1F-4B189F1F3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746" y="3122083"/>
            <a:ext cx="4144733" cy="20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7DB0D451-38ED-4B42-93A3-8ACF8B86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27F2D0-57A2-41B7-B84B-25C3A635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73468"/>
            <a:ext cx="4505325" cy="22075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AB4816-B2D4-4BFD-87D2-8F325D18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725" y="1429493"/>
            <a:ext cx="2986207" cy="36622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308E99-D549-454C-BDB4-3799CEA0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132" y="1429493"/>
            <a:ext cx="3388042" cy="3662219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71289C8-AC08-4F8F-B764-BCF3B233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68" y="0"/>
            <a:ext cx="4208463" cy="1325563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</p:spTree>
    <p:extLst>
      <p:ext uri="{BB962C8B-B14F-4D97-AF65-F5344CB8AC3E}">
        <p14:creationId xmlns:p14="http://schemas.microsoft.com/office/powerpoint/2010/main" val="406601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3C96C63E-7550-4441-9AFC-F04E5A48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C1A8A5-5C6C-43D0-9DCB-4E00501B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4" y="2272517"/>
            <a:ext cx="4248150" cy="3962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F50853-B8AD-40B0-957B-05A3F292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32" y="2272516"/>
            <a:ext cx="4417266" cy="3962399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9B8789-B1CE-44A1-96B3-D262A62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34" y="30672"/>
            <a:ext cx="8492331" cy="1325563"/>
          </a:xfrm>
        </p:spPr>
        <p:txBody>
          <a:bodyPr/>
          <a:lstStyle/>
          <a:p>
            <a:r>
              <a:rPr lang="ru-RU" dirty="0"/>
              <a:t>Обработка оплаты через </a:t>
            </a:r>
            <a:r>
              <a:rPr lang="en-US" dirty="0"/>
              <a:t>paymaster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996A06-6B5D-449B-876D-F6794ECF3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85" y="2272517"/>
            <a:ext cx="26287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1CBCEECE-3A78-456F-9888-C3C57EFB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51C06D-1FB8-4EE1-97AD-B97ADDC5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17" y="0"/>
            <a:ext cx="6227366" cy="1325563"/>
          </a:xfrm>
        </p:spPr>
        <p:txBody>
          <a:bodyPr/>
          <a:lstStyle/>
          <a:p>
            <a:r>
              <a:rPr lang="ru-RU" dirty="0"/>
              <a:t>Ручная обработка оплаты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C36704-2FDD-479C-ABD9-FADA42A9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975"/>
            <a:ext cx="3867478" cy="41539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BD7458-EF1E-4065-ACCF-D19B6CE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94" y="1196975"/>
            <a:ext cx="4007206" cy="33351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35F159-F095-4261-AC84-1C0E2532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78" y="1196975"/>
            <a:ext cx="4317316" cy="41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7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966E93F6-157E-4061-AC88-A1F6B3E7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645CB-D972-4C64-86EE-0212C18B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0"/>
            <a:ext cx="3657600" cy="1325563"/>
          </a:xfrm>
        </p:spPr>
        <p:txBody>
          <a:bodyPr/>
          <a:lstStyle/>
          <a:p>
            <a:r>
              <a:rPr lang="ru-RU" dirty="0"/>
              <a:t>Выдача товара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A946D6-86F8-48FB-87BA-AB61FA9C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81" y="1325563"/>
            <a:ext cx="2623038" cy="17049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D8B0B-B876-4F2A-BCCB-100963AF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988" y="1325563"/>
            <a:ext cx="5124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9D20F-0A67-467D-92A3-AEDCCE1C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48" y="0"/>
            <a:ext cx="58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0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 “Магазин в Telegram” </vt:lpstr>
      <vt:lpstr>Структура проекта</vt:lpstr>
      <vt:lpstr>Keyboards.py</vt:lpstr>
      <vt:lpstr>Структура базы данных</vt:lpstr>
      <vt:lpstr>Принцип работы</vt:lpstr>
      <vt:lpstr>Обработка оплаты через paymaster</vt:lpstr>
      <vt:lpstr>Ручная обработка оплаты</vt:lpstr>
      <vt:lpstr>Выдача товара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магазина в Telegram</dc:title>
  <dc:creator>Тимофей Малов</dc:creator>
  <cp:lastModifiedBy>Тимофей Малов</cp:lastModifiedBy>
  <cp:revision>5</cp:revision>
  <dcterms:created xsi:type="dcterms:W3CDTF">2025-05-17T12:03:48Z</dcterms:created>
  <dcterms:modified xsi:type="dcterms:W3CDTF">2025-05-17T12:37:03Z</dcterms:modified>
</cp:coreProperties>
</file>