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18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0F9E-100E-315E-2786-797B50913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54019-77F2-1316-51B0-944178296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A33A5-CA34-4A13-6610-AAF2307E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F5A-C0AF-4F9F-9E2B-8FC346D80797}" type="datetimeFigureOut">
              <a:rPr lang="en-PH" smtClean="0"/>
              <a:t>16/02/2024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70598-EB2E-1C00-25BF-7350D43B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D8E6-551E-BEBB-615A-07987FC0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4CA7-29E5-4134-A896-E2C110C041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711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444F-CB10-13C1-3014-D78C84FA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D28F1-B67C-3ABF-1494-52B1E90BD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2A867-1367-A5D0-5555-875B1FEF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F5A-C0AF-4F9F-9E2B-8FC346D80797}" type="datetimeFigureOut">
              <a:rPr lang="en-PH" smtClean="0"/>
              <a:t>16/02/2024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6391D-C688-EACF-97B9-E977DCA3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1AE20-0B92-42FA-AC51-DE7E554E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4CA7-29E5-4134-A896-E2C110C041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743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BCAE6-F50B-30CB-A9DC-E15301ED9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2C4BE-69CC-957E-F702-9657FD49D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B7D5A-8DD1-D52A-CA39-82538A05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F5A-C0AF-4F9F-9E2B-8FC346D80797}" type="datetimeFigureOut">
              <a:rPr lang="en-PH" smtClean="0"/>
              <a:t>16/02/2024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561FE-96AD-D137-F184-E7A7B4D3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29285-76C6-1803-C7D2-095B6E6F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4CA7-29E5-4134-A896-E2C110C041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551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CE2D-9670-AD24-DA4D-D376A9A5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96C3-5A7A-F5A7-A066-9B9FA86F6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7475-F12D-DAEC-A688-9E2BB4E0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F5A-C0AF-4F9F-9E2B-8FC346D80797}" type="datetimeFigureOut">
              <a:rPr lang="en-PH" smtClean="0"/>
              <a:t>16/02/2024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C190C-62C1-261D-BEA2-A81C1D40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9866-E257-67E0-C81B-6362EF7E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4CA7-29E5-4134-A896-E2C110C041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952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4E48-099A-5394-7F70-84B5FC08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FD1CA-92BB-6885-DC1F-DA4351E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C3B81-A5BB-AC26-CF46-88DABA7A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F5A-C0AF-4F9F-9E2B-8FC346D80797}" type="datetimeFigureOut">
              <a:rPr lang="en-PH" smtClean="0"/>
              <a:t>16/02/2024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52CF0-8EB6-0F87-F3B5-B729A4FE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89651-0FCE-86EA-8C74-8B180CA8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4CA7-29E5-4134-A896-E2C110C041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020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09BD-9094-CC5E-CE7E-3193A581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55A9-FD98-A117-ADE9-ACF6F6D67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1F7E8-ADC5-8228-A3A1-4588F7729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AF8CC-ED7F-0771-B469-0BE6F831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F5A-C0AF-4F9F-9E2B-8FC346D80797}" type="datetimeFigureOut">
              <a:rPr lang="en-PH" smtClean="0"/>
              <a:t>16/02/2024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11898-8F25-C6FB-5A0A-1B270040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3C7D4-8513-CF95-067A-F6633429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4CA7-29E5-4134-A896-E2C110C041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53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C483-5A13-4919-6990-EAE17A6B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16110-B471-13F9-ADEF-5D5D91AE9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C6B72-4F9E-B14F-772B-AAC862A86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4884B-4C36-801F-8059-E95C8208B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F7D64-5D40-D5C3-4FC3-B6D191491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3CC66-8C1F-6475-E1B1-7EF911BB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F5A-C0AF-4F9F-9E2B-8FC346D80797}" type="datetimeFigureOut">
              <a:rPr lang="en-PH" smtClean="0"/>
              <a:t>16/02/2024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6AC7E-9035-451A-E076-F0FFE4B1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004D5-AE70-39E7-7038-BF3378AB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4CA7-29E5-4134-A896-E2C110C041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306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4E2E-5933-8990-CA69-A82BBE8F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B1A97-6EE6-5AEF-92EC-60E5F583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F5A-C0AF-4F9F-9E2B-8FC346D80797}" type="datetimeFigureOut">
              <a:rPr lang="en-PH" smtClean="0"/>
              <a:t>16/02/2024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B6ABC-8FC2-72C2-6088-729CAC10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1363C-225E-5B57-2865-480D6183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4CA7-29E5-4134-A896-E2C110C041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970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09697-E247-1EB1-4722-E429D549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F5A-C0AF-4F9F-9E2B-8FC346D80797}" type="datetimeFigureOut">
              <a:rPr lang="en-PH" smtClean="0"/>
              <a:t>16/02/2024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B6EBD-2068-7BD3-61F5-0B6B8443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5BDD9-A19B-E5E1-A843-8E69739B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4CA7-29E5-4134-A896-E2C110C041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387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6C39-2653-D92A-0790-10DCDB19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47462-3004-7829-4E6D-AA454EBC6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CD897-B8A5-4161-9894-803156E82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8C3D2-E16F-6AB5-F4DD-09192F8A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F5A-C0AF-4F9F-9E2B-8FC346D80797}" type="datetimeFigureOut">
              <a:rPr lang="en-PH" smtClean="0"/>
              <a:t>16/02/2024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93665-8CDC-560D-5082-2A73A3F9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6E3C2-08B8-1A2B-8546-83B280F4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4CA7-29E5-4134-A896-E2C110C041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55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66A4-99D9-11B0-2CF4-64B3A794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9DAA3-224E-2138-FDFE-4DF49B0CC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D66F6-3111-B3F4-B665-AF095CD8A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DA0CF-9F7F-10E3-24C7-B8933926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F5A-C0AF-4F9F-9E2B-8FC346D80797}" type="datetimeFigureOut">
              <a:rPr lang="en-PH" smtClean="0"/>
              <a:t>16/02/2024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E4D33-92DC-CAD7-C345-2D1B074B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C4BC-BEAC-5318-84A8-90290171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4CA7-29E5-4134-A896-E2C110C041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566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DD40D-8B2B-7D49-AE43-1A360AEB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DCDDD-150C-43B2-D7EF-85C948648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33D5E-44A5-28DB-E557-4DF4ED5E7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CDFF5A-C0AF-4F9F-9E2B-8FC346D80797}" type="datetimeFigureOut">
              <a:rPr lang="en-PH" smtClean="0"/>
              <a:t>16/02/2024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19A4-FE0D-3D8D-BF05-F957516B6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ED1B4-CB26-5955-462F-AF115EB2C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434CA7-29E5-4134-A896-E2C110C0413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515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CDD24-DEC6-BEFD-093C-2A519C5FB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406C9A-51CD-7C5B-8318-590DBC16DC99}"/>
              </a:ext>
            </a:extLst>
          </p:cNvPr>
          <p:cNvSpPr/>
          <p:nvPr/>
        </p:nvSpPr>
        <p:spPr>
          <a:xfrm>
            <a:off x="-6233160" y="404195"/>
            <a:ext cx="12851741" cy="615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74506-C169-327D-3BCE-11186BFACDE0}"/>
              </a:ext>
            </a:extLst>
          </p:cNvPr>
          <p:cNvSpPr txBox="1"/>
          <p:nvPr/>
        </p:nvSpPr>
        <p:spPr>
          <a:xfrm>
            <a:off x="814354" y="588862"/>
            <a:ext cx="9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myCart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6ACC2-90FB-9CB9-D3D3-FE5F979D1A5C}"/>
              </a:ext>
            </a:extLst>
          </p:cNvPr>
          <p:cNvSpPr txBox="1"/>
          <p:nvPr/>
        </p:nvSpPr>
        <p:spPr>
          <a:xfrm>
            <a:off x="-9301159" y="3006684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AR of main()</a:t>
            </a:r>
            <a:endParaRPr lang="en-PH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01114-B8B1-B322-6B45-087E0ABBDE17}"/>
              </a:ext>
            </a:extLst>
          </p:cNvPr>
          <p:cNvSpPr txBox="1"/>
          <p:nvPr/>
        </p:nvSpPr>
        <p:spPr>
          <a:xfrm>
            <a:off x="2021773" y="588862"/>
            <a:ext cx="120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numItems</a:t>
            </a:r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AB44CA-B033-EF58-C2AE-97E43183719A}"/>
              </a:ext>
            </a:extLst>
          </p:cNvPr>
          <p:cNvSpPr/>
          <p:nvPr/>
        </p:nvSpPr>
        <p:spPr>
          <a:xfrm>
            <a:off x="2108518" y="958194"/>
            <a:ext cx="1027928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E2087D-24B9-C5CE-4433-C8CCFB92A44D}"/>
              </a:ext>
            </a:extLst>
          </p:cNvPr>
          <p:cNvSpPr txBox="1"/>
          <p:nvPr/>
        </p:nvSpPr>
        <p:spPr>
          <a:xfrm>
            <a:off x="2021773" y="1327526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promoCode</a:t>
            </a:r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45000C-BABD-DC42-8B54-B9719833F1E9}"/>
              </a:ext>
            </a:extLst>
          </p:cNvPr>
          <p:cNvSpPr/>
          <p:nvPr/>
        </p:nvSpPr>
        <p:spPr>
          <a:xfrm>
            <a:off x="2108518" y="1696859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28A46-D115-C453-2FD8-C414421CB6FC}"/>
              </a:ext>
            </a:extLst>
          </p:cNvPr>
          <p:cNvSpPr/>
          <p:nvPr/>
        </p:nvSpPr>
        <p:spPr>
          <a:xfrm>
            <a:off x="2868752" y="1696859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3ABE3D-0D80-E542-7276-7C2F48F0075B}"/>
              </a:ext>
            </a:extLst>
          </p:cNvPr>
          <p:cNvSpPr/>
          <p:nvPr/>
        </p:nvSpPr>
        <p:spPr>
          <a:xfrm>
            <a:off x="2488635" y="1696859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82C488-14DE-3B40-2EC3-407DDBC958CD}"/>
              </a:ext>
            </a:extLst>
          </p:cNvPr>
          <p:cNvSpPr txBox="1"/>
          <p:nvPr/>
        </p:nvSpPr>
        <p:spPr>
          <a:xfrm>
            <a:off x="2021773" y="2167389"/>
            <a:ext cx="88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receipt</a:t>
            </a:r>
            <a:endParaRPr lang="en-PH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201620-BCD1-36F1-17BF-E3ABA178EDEE}"/>
              </a:ext>
            </a:extLst>
          </p:cNvPr>
          <p:cNvSpPr/>
          <p:nvPr/>
        </p:nvSpPr>
        <p:spPr>
          <a:xfrm>
            <a:off x="2108518" y="2536721"/>
            <a:ext cx="3303044" cy="1045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91937-715B-0626-8D61-76962AE522E2}"/>
              </a:ext>
            </a:extLst>
          </p:cNvPr>
          <p:cNvSpPr txBox="1"/>
          <p:nvPr/>
        </p:nvSpPr>
        <p:spPr>
          <a:xfrm>
            <a:off x="2253831" y="255346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VAT</a:t>
            </a:r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89ADEC-A975-B252-23E9-F7DFF7BFD56E}"/>
              </a:ext>
            </a:extLst>
          </p:cNvPr>
          <p:cNvSpPr txBox="1"/>
          <p:nvPr/>
        </p:nvSpPr>
        <p:spPr>
          <a:xfrm>
            <a:off x="4127549" y="2553469"/>
            <a:ext cx="114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totalPrice</a:t>
            </a:r>
            <a:endParaRPr lang="en-P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4D393D-4F77-066B-3E89-E3205C019643}"/>
              </a:ext>
            </a:extLst>
          </p:cNvPr>
          <p:cNvSpPr/>
          <p:nvPr/>
        </p:nvSpPr>
        <p:spPr>
          <a:xfrm>
            <a:off x="2257586" y="2946832"/>
            <a:ext cx="5431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2F0FE6-5FBF-0AE3-7207-A6ABF0B8D46D}"/>
              </a:ext>
            </a:extLst>
          </p:cNvPr>
          <p:cNvSpPr/>
          <p:nvPr/>
        </p:nvSpPr>
        <p:spPr>
          <a:xfrm>
            <a:off x="4430246" y="2946832"/>
            <a:ext cx="5431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8D7D69-7BE4-F793-219F-1AFFDFA477B8}"/>
              </a:ext>
            </a:extLst>
          </p:cNvPr>
          <p:cNvSpPr txBox="1"/>
          <p:nvPr/>
        </p:nvSpPr>
        <p:spPr>
          <a:xfrm>
            <a:off x="3024271" y="255346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discount</a:t>
            </a:r>
            <a:endParaRPr lang="en-P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764F3-ADAE-E999-08D1-F2CAD7075693}"/>
              </a:ext>
            </a:extLst>
          </p:cNvPr>
          <p:cNvSpPr/>
          <p:nvPr/>
        </p:nvSpPr>
        <p:spPr>
          <a:xfrm>
            <a:off x="3269392" y="2946832"/>
            <a:ext cx="5431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C304D0-BCD7-42E0-5748-CDEC7DED3A77}"/>
              </a:ext>
            </a:extLst>
          </p:cNvPr>
          <p:cNvSpPr txBox="1"/>
          <p:nvPr/>
        </p:nvSpPr>
        <p:spPr>
          <a:xfrm>
            <a:off x="5503798" y="98836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sCart</a:t>
            </a:r>
            <a:endParaRPr lang="en-P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08977A-DF30-3FAD-2514-8E18EF4EDDE6}"/>
              </a:ext>
            </a:extLst>
          </p:cNvPr>
          <p:cNvSpPr/>
          <p:nvPr/>
        </p:nvSpPr>
        <p:spPr>
          <a:xfrm>
            <a:off x="5533763" y="1364540"/>
            <a:ext cx="672961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E18420-2678-F4FC-B69F-AB4373F8AA74}"/>
              </a:ext>
            </a:extLst>
          </p:cNvPr>
          <p:cNvSpPr/>
          <p:nvPr/>
        </p:nvSpPr>
        <p:spPr>
          <a:xfrm>
            <a:off x="1771841" y="-5730130"/>
            <a:ext cx="4630993" cy="557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D5F485-1D79-6609-85DA-719A10B23EC4}"/>
              </a:ext>
            </a:extLst>
          </p:cNvPr>
          <p:cNvSpPr txBox="1"/>
          <p:nvPr/>
        </p:nvSpPr>
        <p:spPr>
          <a:xfrm>
            <a:off x="-411990" y="-5367637"/>
            <a:ext cx="192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 of </a:t>
            </a:r>
            <a:r>
              <a:rPr lang="en-US" dirty="0" err="1"/>
              <a:t>addToCart</a:t>
            </a:r>
            <a:r>
              <a:rPr lang="en-US" dirty="0"/>
              <a:t>()</a:t>
            </a:r>
            <a:endParaRPr lang="en-PH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E7F3C75-ADB3-0EB2-4E3B-E56C17E8DA07}"/>
              </a:ext>
            </a:extLst>
          </p:cNvPr>
          <p:cNvSpPr txBox="1"/>
          <p:nvPr/>
        </p:nvSpPr>
        <p:spPr>
          <a:xfrm>
            <a:off x="2292667" y="-5536603"/>
            <a:ext cx="34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P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2A6A4C-6C79-D9D7-D7C1-385A3C512B21}"/>
              </a:ext>
            </a:extLst>
          </p:cNvPr>
          <p:cNvSpPr/>
          <p:nvPr/>
        </p:nvSpPr>
        <p:spPr>
          <a:xfrm>
            <a:off x="2145789" y="-5176132"/>
            <a:ext cx="65878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B84B0D-2B6F-A5E9-9B6D-C0C1187092FF}"/>
              </a:ext>
            </a:extLst>
          </p:cNvPr>
          <p:cNvSpPr txBox="1"/>
          <p:nvPr/>
        </p:nvSpPr>
        <p:spPr>
          <a:xfrm>
            <a:off x="3290783" y="-5529485"/>
            <a:ext cx="45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</a:t>
            </a:r>
            <a:endParaRPr lang="en-P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7530D61-5C0A-2BF7-60A4-B3ECFEE2E3AF}"/>
              </a:ext>
            </a:extLst>
          </p:cNvPr>
          <p:cNvSpPr/>
          <p:nvPr/>
        </p:nvSpPr>
        <p:spPr>
          <a:xfrm>
            <a:off x="3028404" y="-5189198"/>
            <a:ext cx="815756" cy="395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E9DD916-9832-12CE-685A-D5047F13303A}"/>
              </a:ext>
            </a:extLst>
          </p:cNvPr>
          <p:cNvSpPr txBox="1"/>
          <p:nvPr/>
        </p:nvSpPr>
        <p:spPr>
          <a:xfrm>
            <a:off x="4554868" y="-5587738"/>
            <a:ext cx="91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ProdID</a:t>
            </a:r>
            <a:endParaRPr lang="en-PH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DDA213-A6F8-9C98-3452-D30127522CF9}"/>
              </a:ext>
            </a:extLst>
          </p:cNvPr>
          <p:cNvSpPr/>
          <p:nvPr/>
        </p:nvSpPr>
        <p:spPr>
          <a:xfrm>
            <a:off x="4306977" y="-5201024"/>
            <a:ext cx="1496832" cy="395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7426008-F4FB-367B-BA25-3D42E2440A72}"/>
              </a:ext>
            </a:extLst>
          </p:cNvPr>
          <p:cNvSpPr txBox="1"/>
          <p:nvPr/>
        </p:nvSpPr>
        <p:spPr>
          <a:xfrm>
            <a:off x="3346038" y="-4388437"/>
            <a:ext cx="104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itemQty</a:t>
            </a:r>
            <a:endParaRPr lang="en-PH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214366D-0578-2D74-AAE8-CCEFDF1CBCF2}"/>
              </a:ext>
            </a:extLst>
          </p:cNvPr>
          <p:cNvSpPr/>
          <p:nvPr/>
        </p:nvSpPr>
        <p:spPr>
          <a:xfrm>
            <a:off x="3539656" y="-4027218"/>
            <a:ext cx="415364" cy="395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17BDE1-8D42-44EB-B688-76ADDED9BBA1}"/>
              </a:ext>
            </a:extLst>
          </p:cNvPr>
          <p:cNvSpPr txBox="1"/>
          <p:nvPr/>
        </p:nvSpPr>
        <p:spPr>
          <a:xfrm>
            <a:off x="5517114" y="137425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T500</a:t>
            </a:r>
            <a:endParaRPr lang="en-PH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2F5AF5-4A20-7E17-9F72-549056441D75}"/>
              </a:ext>
            </a:extLst>
          </p:cNvPr>
          <p:cNvSpPr txBox="1"/>
          <p:nvPr/>
        </p:nvSpPr>
        <p:spPr>
          <a:xfrm>
            <a:off x="2468433" y="9679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PH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92BD6A-5B57-6956-AE58-08E76A922D0F}"/>
              </a:ext>
            </a:extLst>
          </p:cNvPr>
          <p:cNvSpPr txBox="1"/>
          <p:nvPr/>
        </p:nvSpPr>
        <p:spPr>
          <a:xfrm>
            <a:off x="2233419" y="295079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</a:t>
            </a:r>
            <a:endParaRPr lang="en-PH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5A87F1-10A9-9E3D-C05D-BCAC96A5C091}"/>
              </a:ext>
            </a:extLst>
          </p:cNvPr>
          <p:cNvSpPr txBox="1"/>
          <p:nvPr/>
        </p:nvSpPr>
        <p:spPr>
          <a:xfrm>
            <a:off x="3241468" y="295079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</a:t>
            </a:r>
            <a:endParaRPr lang="en-PH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49EEDB-E51A-A153-D205-A7282D8A2D12}"/>
              </a:ext>
            </a:extLst>
          </p:cNvPr>
          <p:cNvSpPr txBox="1"/>
          <p:nvPr/>
        </p:nvSpPr>
        <p:spPr>
          <a:xfrm>
            <a:off x="4391499" y="295079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</a:t>
            </a:r>
            <a:endParaRPr lang="en-PH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0CAB37-36CA-24B3-DC13-5721D8A42A42}"/>
              </a:ext>
            </a:extLst>
          </p:cNvPr>
          <p:cNvSpPr txBox="1"/>
          <p:nvPr/>
        </p:nvSpPr>
        <p:spPr>
          <a:xfrm>
            <a:off x="3738832" y="617181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M100</a:t>
            </a:r>
            <a:endParaRPr lang="en-PH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7FEE639-10AE-6877-DD37-3EC93226BF1B}"/>
              </a:ext>
            </a:extLst>
          </p:cNvPr>
          <p:cNvSpPr txBox="1"/>
          <p:nvPr/>
        </p:nvSpPr>
        <p:spPr>
          <a:xfrm>
            <a:off x="2106328" y="-516775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M100</a:t>
            </a:r>
            <a:endParaRPr lang="en-PH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65C377E-E983-9483-AD8D-A58EC6DFAC77}"/>
              </a:ext>
            </a:extLst>
          </p:cNvPr>
          <p:cNvCxnSpPr>
            <a:stCxn id="90" idx="2"/>
            <a:endCxn id="5" idx="0"/>
          </p:cNvCxnSpPr>
          <p:nvPr/>
        </p:nvCxnSpPr>
        <p:spPr>
          <a:xfrm flipH="1">
            <a:off x="1274801" y="-4798425"/>
            <a:ext cx="1200378" cy="5387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C13534E-18ED-D663-507C-DFD0C269ACF0}"/>
              </a:ext>
            </a:extLst>
          </p:cNvPr>
          <p:cNvSpPr txBox="1"/>
          <p:nvPr/>
        </p:nvSpPr>
        <p:spPr>
          <a:xfrm>
            <a:off x="1441150" y="-60189"/>
            <a:ext cx="45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*C</a:t>
            </a:r>
            <a:endParaRPr lang="en-PH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3D17794-3153-D1F7-4B98-1AD270C98A51}"/>
              </a:ext>
            </a:extLst>
          </p:cNvPr>
          <p:cNvSpPr/>
          <p:nvPr/>
        </p:nvSpPr>
        <p:spPr>
          <a:xfrm>
            <a:off x="-4581845" y="664548"/>
            <a:ext cx="5150315" cy="557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CCB6DF-8E9E-AF0F-5BB4-1797EC232C18}"/>
              </a:ext>
            </a:extLst>
          </p:cNvPr>
          <p:cNvSpPr txBox="1"/>
          <p:nvPr/>
        </p:nvSpPr>
        <p:spPr>
          <a:xfrm>
            <a:off x="-6182516" y="822268"/>
            <a:ext cx="14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groceryStore</a:t>
            </a:r>
            <a:endParaRPr lang="en-PH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E04796B-E49A-B81B-6401-2329EE6CD5DA}"/>
              </a:ext>
            </a:extLst>
          </p:cNvPr>
          <p:cNvSpPr/>
          <p:nvPr/>
        </p:nvSpPr>
        <p:spPr>
          <a:xfrm>
            <a:off x="1792187" y="596921"/>
            <a:ext cx="4630993" cy="557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DBF1C4-6D5C-3983-B83F-736DF3390B26}"/>
              </a:ext>
            </a:extLst>
          </p:cNvPr>
          <p:cNvSpPr/>
          <p:nvPr/>
        </p:nvSpPr>
        <p:spPr>
          <a:xfrm>
            <a:off x="-3762120" y="1209373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11D6B9A-6358-7880-8EE2-5AC9605E8E03}"/>
              </a:ext>
            </a:extLst>
          </p:cNvPr>
          <p:cNvSpPr txBox="1"/>
          <p:nvPr/>
        </p:nvSpPr>
        <p:spPr>
          <a:xfrm>
            <a:off x="-4072518" y="822268"/>
            <a:ext cx="100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prodList</a:t>
            </a:r>
            <a:endParaRPr lang="en-PH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6C0B198-E877-1A00-06A4-58A5A00F5DED}"/>
              </a:ext>
            </a:extLst>
          </p:cNvPr>
          <p:cNvSpPr/>
          <p:nvPr/>
        </p:nvSpPr>
        <p:spPr>
          <a:xfrm>
            <a:off x="-3762120" y="1585869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A6665A4-480C-93D3-CDF3-FD033239C205}"/>
              </a:ext>
            </a:extLst>
          </p:cNvPr>
          <p:cNvSpPr/>
          <p:nvPr/>
        </p:nvSpPr>
        <p:spPr>
          <a:xfrm>
            <a:off x="-3762120" y="1962365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62288C4-1806-7B98-9A60-A310D9F5A1A0}"/>
              </a:ext>
            </a:extLst>
          </p:cNvPr>
          <p:cNvSpPr/>
          <p:nvPr/>
        </p:nvSpPr>
        <p:spPr>
          <a:xfrm>
            <a:off x="-3762120" y="2338861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12443EC-AA51-FB54-6B91-E05AC7285E07}"/>
              </a:ext>
            </a:extLst>
          </p:cNvPr>
          <p:cNvSpPr/>
          <p:nvPr/>
        </p:nvSpPr>
        <p:spPr>
          <a:xfrm>
            <a:off x="-3762120" y="2715357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D5182FC-C986-D312-3499-10AAE3C98B79}"/>
              </a:ext>
            </a:extLst>
          </p:cNvPr>
          <p:cNvSpPr/>
          <p:nvPr/>
        </p:nvSpPr>
        <p:spPr>
          <a:xfrm>
            <a:off x="-3762120" y="3091853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AD90442-0DFE-873D-40E8-E935D9B86881}"/>
              </a:ext>
            </a:extLst>
          </p:cNvPr>
          <p:cNvSpPr/>
          <p:nvPr/>
        </p:nvSpPr>
        <p:spPr>
          <a:xfrm>
            <a:off x="-3762120" y="3468349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41448F1-415B-497B-3FB1-CAEF8D329064}"/>
              </a:ext>
            </a:extLst>
          </p:cNvPr>
          <p:cNvSpPr/>
          <p:nvPr/>
        </p:nvSpPr>
        <p:spPr>
          <a:xfrm>
            <a:off x="-3762120" y="3833868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674C3B7-BB13-0B34-14DB-6DDE0F2414E5}"/>
              </a:ext>
            </a:extLst>
          </p:cNvPr>
          <p:cNvSpPr/>
          <p:nvPr/>
        </p:nvSpPr>
        <p:spPr>
          <a:xfrm>
            <a:off x="-3762120" y="4210364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78C7A44-B865-EFD8-5B0D-48072EDF0673}"/>
              </a:ext>
            </a:extLst>
          </p:cNvPr>
          <p:cNvSpPr/>
          <p:nvPr/>
        </p:nvSpPr>
        <p:spPr>
          <a:xfrm>
            <a:off x="-3762120" y="4586860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E5E9AB2-F720-D31A-3E5B-EB676902732C}"/>
              </a:ext>
            </a:extLst>
          </p:cNvPr>
          <p:cNvSpPr txBox="1"/>
          <p:nvPr/>
        </p:nvSpPr>
        <p:spPr>
          <a:xfrm>
            <a:off x="-3225848" y="621644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G100</a:t>
            </a:r>
            <a:endParaRPr lang="en-PH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CDE0894-9B23-1A8C-0C17-F03CA247925D}"/>
              </a:ext>
            </a:extLst>
          </p:cNvPr>
          <p:cNvSpPr txBox="1"/>
          <p:nvPr/>
        </p:nvSpPr>
        <p:spPr>
          <a:xfrm>
            <a:off x="3103058" y="-517593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G100</a:t>
            </a:r>
            <a:endParaRPr lang="en-PH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3D4EDC3-E65B-B4C5-D287-F1DA76A2AE0D}"/>
              </a:ext>
            </a:extLst>
          </p:cNvPr>
          <p:cNvCxnSpPr>
            <a:cxnSpLocks/>
            <a:stCxn id="140" idx="2"/>
            <a:endCxn id="95" idx="0"/>
          </p:cNvCxnSpPr>
          <p:nvPr/>
        </p:nvCxnSpPr>
        <p:spPr>
          <a:xfrm flipH="1">
            <a:off x="-5456580" y="-4806601"/>
            <a:ext cx="8918871" cy="5628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47D40505-0EAE-DCBD-CFB0-F154BA400466}"/>
              </a:ext>
            </a:extLst>
          </p:cNvPr>
          <p:cNvSpPr txBox="1"/>
          <p:nvPr/>
        </p:nvSpPr>
        <p:spPr>
          <a:xfrm>
            <a:off x="-5349240" y="9683"/>
            <a:ext cx="57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DCA30-61A0-26F0-0BDE-0A7D770BB1CA}"/>
              </a:ext>
            </a:extLst>
          </p:cNvPr>
          <p:cNvSpPr txBox="1"/>
          <p:nvPr/>
        </p:nvSpPr>
        <p:spPr>
          <a:xfrm>
            <a:off x="4320791" y="-5201320"/>
            <a:ext cx="140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"VG000001”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C0130-635E-62AE-72FF-B679036E44ED}"/>
              </a:ext>
            </a:extLst>
          </p:cNvPr>
          <p:cNvSpPr txBox="1"/>
          <p:nvPr/>
        </p:nvSpPr>
        <p:spPr>
          <a:xfrm>
            <a:off x="3512634" y="-4008466"/>
            <a:ext cx="52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6BC78D-D234-68F5-4D8C-EAD25D66F778}"/>
              </a:ext>
            </a:extLst>
          </p:cNvPr>
          <p:cNvSpPr txBox="1"/>
          <p:nvPr/>
        </p:nvSpPr>
        <p:spPr>
          <a:xfrm>
            <a:off x="4731218" y="-4397576"/>
            <a:ext cx="19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896670-9A9C-512E-1811-F6112C3C36EE}"/>
              </a:ext>
            </a:extLst>
          </p:cNvPr>
          <p:cNvSpPr/>
          <p:nvPr/>
        </p:nvSpPr>
        <p:spPr>
          <a:xfrm>
            <a:off x="4670067" y="-4026763"/>
            <a:ext cx="415364" cy="395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650797-31F7-F727-44A0-6081DB266B40}"/>
              </a:ext>
            </a:extLst>
          </p:cNvPr>
          <p:cNvSpPr txBox="1"/>
          <p:nvPr/>
        </p:nvSpPr>
        <p:spPr>
          <a:xfrm>
            <a:off x="4703643" y="-4006150"/>
            <a:ext cx="44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PH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3EC3A3-B5D1-2F36-74E1-8342BB0AEEFB}"/>
              </a:ext>
            </a:extLst>
          </p:cNvPr>
          <p:cNvSpPr txBox="1"/>
          <p:nvPr/>
        </p:nvSpPr>
        <p:spPr>
          <a:xfrm>
            <a:off x="-3299453" y="4589782"/>
            <a:ext cx="3937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{"VG000002", "Broccoli", 18.00, 60},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C719AF-6CFB-2A3E-2DE5-DA419D78615C}"/>
              </a:ext>
            </a:extLst>
          </p:cNvPr>
          <p:cNvSpPr txBox="1"/>
          <p:nvPr/>
        </p:nvSpPr>
        <p:spPr>
          <a:xfrm>
            <a:off x="-3377336" y="1560038"/>
            <a:ext cx="386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{"FR000002", "Orange", 25.00, 50},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C7AA9D-5935-D0B1-5DCA-004804CFD537}"/>
              </a:ext>
            </a:extLst>
          </p:cNvPr>
          <p:cNvSpPr txBox="1"/>
          <p:nvPr/>
        </p:nvSpPr>
        <p:spPr>
          <a:xfrm>
            <a:off x="-3377336" y="1951337"/>
            <a:ext cx="386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{"FR000003", "Pineapple", 66.00, 30},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71E66-2E1A-D2B0-E775-1547CAB42A40}"/>
              </a:ext>
            </a:extLst>
          </p:cNvPr>
          <p:cNvSpPr txBox="1"/>
          <p:nvPr/>
        </p:nvSpPr>
        <p:spPr>
          <a:xfrm>
            <a:off x="-3360437" y="2330856"/>
            <a:ext cx="3680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{"FR000004", "Durian", 45.00, 25},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83F079-FA22-AEB5-4D77-1CA58066E1E8}"/>
              </a:ext>
            </a:extLst>
          </p:cNvPr>
          <p:cNvSpPr txBox="1"/>
          <p:nvPr/>
        </p:nvSpPr>
        <p:spPr>
          <a:xfrm>
            <a:off x="-3341763" y="2705044"/>
            <a:ext cx="3599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{"FR000005", "Squash", 54.00, 40},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0A8848-C681-8615-C26B-6693DBD25143}"/>
              </a:ext>
            </a:extLst>
          </p:cNvPr>
          <p:cNvSpPr txBox="1"/>
          <p:nvPr/>
        </p:nvSpPr>
        <p:spPr>
          <a:xfrm>
            <a:off x="-3370337" y="1177205"/>
            <a:ext cx="3858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{"FR000001", "Apple", 32.00, 5},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69201A-1BAE-1CF4-BB15-C6147ABC9FBB}"/>
              </a:ext>
            </a:extLst>
          </p:cNvPr>
          <p:cNvSpPr txBox="1"/>
          <p:nvPr/>
        </p:nvSpPr>
        <p:spPr>
          <a:xfrm>
            <a:off x="-3341763" y="3071730"/>
            <a:ext cx="3748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{"FR000006", "Grapes", 12.00, 150},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15F2AC-DA15-E65D-431B-7A1C35BC5725}"/>
              </a:ext>
            </a:extLst>
          </p:cNvPr>
          <p:cNvSpPr txBox="1"/>
          <p:nvPr/>
        </p:nvSpPr>
        <p:spPr>
          <a:xfrm>
            <a:off x="-3360437" y="3468349"/>
            <a:ext cx="3617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{"FR000007", "Mango", 33.00, 80},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7CE69F-E579-1A71-53AC-3EDC0A3BFFD3}"/>
              </a:ext>
            </a:extLst>
          </p:cNvPr>
          <p:cNvSpPr txBox="1"/>
          <p:nvPr/>
        </p:nvSpPr>
        <p:spPr>
          <a:xfrm>
            <a:off x="-3360437" y="3832750"/>
            <a:ext cx="377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{"FR000008", "Cherries", 7.00, 150},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2782ED-8114-FEB0-C3D1-3D8B2087E9EF}"/>
              </a:ext>
            </a:extLst>
          </p:cNvPr>
          <p:cNvSpPr txBox="1"/>
          <p:nvPr/>
        </p:nvSpPr>
        <p:spPr>
          <a:xfrm>
            <a:off x="-3355239" y="4197151"/>
            <a:ext cx="377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{"VG000001", "Cabbage", 24.00, 30},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C5172E-84C8-63E2-C7C3-49EADBB6F6DD}"/>
              </a:ext>
            </a:extLst>
          </p:cNvPr>
          <p:cNvSpPr txBox="1"/>
          <p:nvPr/>
        </p:nvSpPr>
        <p:spPr>
          <a:xfrm>
            <a:off x="-4267445" y="4629113"/>
            <a:ext cx="519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FC29E3-3B48-6566-D402-15BE09B07AF3}"/>
              </a:ext>
            </a:extLst>
          </p:cNvPr>
          <p:cNvSpPr txBox="1"/>
          <p:nvPr/>
        </p:nvSpPr>
        <p:spPr>
          <a:xfrm>
            <a:off x="-4345327" y="1599369"/>
            <a:ext cx="337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D3C5EF-0D24-B043-7F93-91D3283B945F}"/>
              </a:ext>
            </a:extLst>
          </p:cNvPr>
          <p:cNvSpPr txBox="1"/>
          <p:nvPr/>
        </p:nvSpPr>
        <p:spPr>
          <a:xfrm>
            <a:off x="-4320255" y="1990668"/>
            <a:ext cx="419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50A32E-27F3-357D-3DDC-DA323945ED0B}"/>
              </a:ext>
            </a:extLst>
          </p:cNvPr>
          <p:cNvSpPr txBox="1"/>
          <p:nvPr/>
        </p:nvSpPr>
        <p:spPr>
          <a:xfrm>
            <a:off x="-4328429" y="2370187"/>
            <a:ext cx="485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63A41C-B94D-2930-F6A0-6DD1FC7DBBB5}"/>
              </a:ext>
            </a:extLst>
          </p:cNvPr>
          <p:cNvSpPr txBox="1"/>
          <p:nvPr/>
        </p:nvSpPr>
        <p:spPr>
          <a:xfrm>
            <a:off x="-4309755" y="2744375"/>
            <a:ext cx="474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CA0806-E48F-5E91-24A2-71B7C6C69368}"/>
              </a:ext>
            </a:extLst>
          </p:cNvPr>
          <p:cNvSpPr txBox="1"/>
          <p:nvPr/>
        </p:nvSpPr>
        <p:spPr>
          <a:xfrm>
            <a:off x="-4338329" y="1216536"/>
            <a:ext cx="377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E48424-17C8-3A56-ACE9-F06F439739A5}"/>
              </a:ext>
            </a:extLst>
          </p:cNvPr>
          <p:cNvSpPr txBox="1"/>
          <p:nvPr/>
        </p:nvSpPr>
        <p:spPr>
          <a:xfrm>
            <a:off x="-4309755" y="3111061"/>
            <a:ext cx="494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2431C0-DAEC-8C58-96BA-F6D9B43CBEAC}"/>
              </a:ext>
            </a:extLst>
          </p:cNvPr>
          <p:cNvSpPr txBox="1"/>
          <p:nvPr/>
        </p:nvSpPr>
        <p:spPr>
          <a:xfrm>
            <a:off x="-4328429" y="3507680"/>
            <a:ext cx="477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2EE2FE-F62C-FD7A-42CE-5A94D700B303}"/>
              </a:ext>
            </a:extLst>
          </p:cNvPr>
          <p:cNvSpPr txBox="1"/>
          <p:nvPr/>
        </p:nvSpPr>
        <p:spPr>
          <a:xfrm>
            <a:off x="-4328429" y="3872081"/>
            <a:ext cx="497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960922-EC69-AF4B-CF8C-59CC1568096C}"/>
              </a:ext>
            </a:extLst>
          </p:cNvPr>
          <p:cNvSpPr txBox="1"/>
          <p:nvPr/>
        </p:nvSpPr>
        <p:spPr>
          <a:xfrm>
            <a:off x="-4323231" y="4236482"/>
            <a:ext cx="497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BD76AD-3237-3352-E258-AE314C1F998F}"/>
              </a:ext>
            </a:extLst>
          </p:cNvPr>
          <p:cNvSpPr txBox="1"/>
          <p:nvPr/>
        </p:nvSpPr>
        <p:spPr>
          <a:xfrm>
            <a:off x="5219430" y="-3511866"/>
            <a:ext cx="70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  <a:endParaRPr lang="en-PH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71F936E-F544-4F88-99C9-5B601496FAA9}"/>
              </a:ext>
            </a:extLst>
          </p:cNvPr>
          <p:cNvSpPr/>
          <p:nvPr/>
        </p:nvSpPr>
        <p:spPr>
          <a:xfrm>
            <a:off x="5249395" y="-3135695"/>
            <a:ext cx="672961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E2D438-47A0-DE0B-5C59-1AD1EC52FE4F}"/>
              </a:ext>
            </a:extLst>
          </p:cNvPr>
          <p:cNvSpPr txBox="1"/>
          <p:nvPr/>
        </p:nvSpPr>
        <p:spPr>
          <a:xfrm>
            <a:off x="6525383" y="-4462606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nodeItem</a:t>
            </a:r>
            <a:endParaRPr lang="en-PH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6E63D13-B3A8-7FE9-23B5-87DF493EE7EC}"/>
              </a:ext>
            </a:extLst>
          </p:cNvPr>
          <p:cNvSpPr/>
          <p:nvPr/>
        </p:nvSpPr>
        <p:spPr>
          <a:xfrm>
            <a:off x="6684147" y="-4093273"/>
            <a:ext cx="4091128" cy="2318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0A575E-91CB-6722-5626-2BE927F166C1}"/>
              </a:ext>
            </a:extLst>
          </p:cNvPr>
          <p:cNvSpPr txBox="1"/>
          <p:nvPr/>
        </p:nvSpPr>
        <p:spPr>
          <a:xfrm>
            <a:off x="6684148" y="-4093274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  <a:endParaRPr lang="en-PH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005C2E-700D-32D8-2F39-CB83F0F8C10A}"/>
              </a:ext>
            </a:extLst>
          </p:cNvPr>
          <p:cNvSpPr/>
          <p:nvPr/>
        </p:nvSpPr>
        <p:spPr>
          <a:xfrm>
            <a:off x="6792641" y="-3785951"/>
            <a:ext cx="2678704" cy="192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F3CE06F-A2E3-31EA-E9E4-BA4241CEF883}"/>
              </a:ext>
            </a:extLst>
          </p:cNvPr>
          <p:cNvSpPr/>
          <p:nvPr/>
        </p:nvSpPr>
        <p:spPr>
          <a:xfrm>
            <a:off x="9752657" y="-3040447"/>
            <a:ext cx="721783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04F88E2-869E-375E-55FD-936E935FBE39}"/>
              </a:ext>
            </a:extLst>
          </p:cNvPr>
          <p:cNvSpPr txBox="1"/>
          <p:nvPr/>
        </p:nvSpPr>
        <p:spPr>
          <a:xfrm>
            <a:off x="9576343" y="-3409778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nextItem</a:t>
            </a:r>
            <a:endParaRPr lang="en-PH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5125602-BB34-D767-416C-689512CD5495}"/>
              </a:ext>
            </a:extLst>
          </p:cNvPr>
          <p:cNvSpPr/>
          <p:nvPr/>
        </p:nvSpPr>
        <p:spPr>
          <a:xfrm>
            <a:off x="6904396" y="-3672626"/>
            <a:ext cx="1117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F339FF2-B24D-B747-D87D-5AE1B88F9813}"/>
              </a:ext>
            </a:extLst>
          </p:cNvPr>
          <p:cNvSpPr txBox="1"/>
          <p:nvPr/>
        </p:nvSpPr>
        <p:spPr>
          <a:xfrm>
            <a:off x="8021735" y="-3679789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prodID</a:t>
            </a:r>
            <a:endParaRPr lang="en-PH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BBD979D-7C5D-C6BD-4B59-8187887EF882}"/>
              </a:ext>
            </a:extLst>
          </p:cNvPr>
          <p:cNvSpPr/>
          <p:nvPr/>
        </p:nvSpPr>
        <p:spPr>
          <a:xfrm>
            <a:off x="6904396" y="-3139767"/>
            <a:ext cx="1117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A2FD9FC-C0E2-ABC9-44AE-438E4A00F3DC}"/>
              </a:ext>
            </a:extLst>
          </p:cNvPr>
          <p:cNvSpPr txBox="1"/>
          <p:nvPr/>
        </p:nvSpPr>
        <p:spPr>
          <a:xfrm>
            <a:off x="8021735" y="-3146930"/>
            <a:ext cx="12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prodName</a:t>
            </a:r>
            <a:endParaRPr lang="en-PH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06380FC-61CA-6D28-E644-2BCEBF9349C2}"/>
              </a:ext>
            </a:extLst>
          </p:cNvPr>
          <p:cNvSpPr/>
          <p:nvPr/>
        </p:nvSpPr>
        <p:spPr>
          <a:xfrm>
            <a:off x="6904396" y="-2500746"/>
            <a:ext cx="612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996CB83-FC1B-BCAE-2944-E73965F7FDE2}"/>
              </a:ext>
            </a:extLst>
          </p:cNvPr>
          <p:cNvSpPr txBox="1"/>
          <p:nvPr/>
        </p:nvSpPr>
        <p:spPr>
          <a:xfrm>
            <a:off x="7476194" y="-2507909"/>
            <a:ext cx="107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unitPrice</a:t>
            </a:r>
            <a:endParaRPr lang="en-PH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83A8C94-4930-F370-CFA3-DE7E6E5CAA3D}"/>
              </a:ext>
            </a:extLst>
          </p:cNvPr>
          <p:cNvSpPr/>
          <p:nvPr/>
        </p:nvSpPr>
        <p:spPr>
          <a:xfrm>
            <a:off x="8573054" y="-2481009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F7CE82E-2A84-DDBA-157D-CB8D34C0B563}"/>
              </a:ext>
            </a:extLst>
          </p:cNvPr>
          <p:cNvSpPr txBox="1"/>
          <p:nvPr/>
        </p:nvSpPr>
        <p:spPr>
          <a:xfrm>
            <a:off x="8930159" y="-248817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qty</a:t>
            </a:r>
            <a:endParaRPr lang="en-PH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4BA27A4-B705-56E5-7ED9-AFEA1B073A65}"/>
              </a:ext>
            </a:extLst>
          </p:cNvPr>
          <p:cNvSpPr txBox="1"/>
          <p:nvPr/>
        </p:nvSpPr>
        <p:spPr>
          <a:xfrm>
            <a:off x="8382682" y="-170362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T500</a:t>
            </a:r>
            <a:endParaRPr lang="en-PH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5DB5A5D-707B-DA66-B353-FA4896F2B018}"/>
              </a:ext>
            </a:extLst>
          </p:cNvPr>
          <p:cNvSpPr txBox="1"/>
          <p:nvPr/>
        </p:nvSpPr>
        <p:spPr>
          <a:xfrm>
            <a:off x="5256789" y="-312079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T500</a:t>
            </a:r>
            <a:endParaRPr lang="en-PH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1F7DE27-6F41-EDCB-C85E-74D1FE653A49}"/>
              </a:ext>
            </a:extLst>
          </p:cNvPr>
          <p:cNvCxnSpPr>
            <a:cxnSpLocks/>
            <a:stCxn id="133" idx="3"/>
            <a:endCxn id="106" idx="1"/>
          </p:cNvCxnSpPr>
          <p:nvPr/>
        </p:nvCxnSpPr>
        <p:spPr>
          <a:xfrm>
            <a:off x="5922356" y="-2936130"/>
            <a:ext cx="761791" cy="2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A1621CFB-A6A7-8F02-0B5A-96C3F1630F3D}"/>
              </a:ext>
            </a:extLst>
          </p:cNvPr>
          <p:cNvSpPr txBox="1"/>
          <p:nvPr/>
        </p:nvSpPr>
        <p:spPr>
          <a:xfrm>
            <a:off x="8535670" y="-2470276"/>
            <a:ext cx="44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  <a:r>
              <a:rPr lang="en-PH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773CCA0-8384-5C2D-8C52-CC32949757C5}"/>
              </a:ext>
            </a:extLst>
          </p:cNvPr>
          <p:cNvSpPr txBox="1"/>
          <p:nvPr/>
        </p:nvSpPr>
        <p:spPr>
          <a:xfrm>
            <a:off x="6760414" y="-3676491"/>
            <a:ext cx="1622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" VG000001 "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6636203-E80C-BD64-7DB9-C44307FC2BF6}"/>
              </a:ext>
            </a:extLst>
          </p:cNvPr>
          <p:cNvSpPr txBox="1"/>
          <p:nvPr/>
        </p:nvSpPr>
        <p:spPr>
          <a:xfrm>
            <a:off x="6818865" y="-3134036"/>
            <a:ext cx="1395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" Cabbage "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6814DA8-2C3E-07EC-8188-6284A517C412}"/>
              </a:ext>
            </a:extLst>
          </p:cNvPr>
          <p:cNvSpPr txBox="1"/>
          <p:nvPr/>
        </p:nvSpPr>
        <p:spPr>
          <a:xfrm>
            <a:off x="6830809" y="-2484825"/>
            <a:ext cx="77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24.00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4459E39-203C-2A0E-F382-F0F06E25750F}"/>
              </a:ext>
            </a:extLst>
          </p:cNvPr>
          <p:cNvSpPr txBox="1"/>
          <p:nvPr/>
        </p:nvSpPr>
        <p:spPr>
          <a:xfrm>
            <a:off x="9770568" y="-30392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T100</a:t>
            </a:r>
            <a:endParaRPr lang="en-PH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B24E942-EFDE-B275-8229-6B84A9663569}"/>
              </a:ext>
            </a:extLst>
          </p:cNvPr>
          <p:cNvCxnSpPr>
            <a:cxnSpLocks/>
            <a:stCxn id="83" idx="3"/>
            <a:endCxn id="198" idx="1"/>
          </p:cNvCxnSpPr>
          <p:nvPr/>
        </p:nvCxnSpPr>
        <p:spPr>
          <a:xfrm>
            <a:off x="6182681" y="1558920"/>
            <a:ext cx="6538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16FA8B8-0E90-C5DE-05FB-455BDD8532E8}"/>
              </a:ext>
            </a:extLst>
          </p:cNvPr>
          <p:cNvSpPr txBox="1"/>
          <p:nvPr/>
        </p:nvSpPr>
        <p:spPr>
          <a:xfrm>
            <a:off x="11194148" y="34862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nodeItem</a:t>
            </a:r>
            <a:endParaRPr lang="en-PH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7A69AA3-8CA1-EEFF-2375-8426AF1E82A8}"/>
              </a:ext>
            </a:extLst>
          </p:cNvPr>
          <p:cNvSpPr/>
          <p:nvPr/>
        </p:nvSpPr>
        <p:spPr>
          <a:xfrm>
            <a:off x="11352912" y="404195"/>
            <a:ext cx="4091128" cy="2318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2ED712D-99D2-1ED4-9078-28960192593B}"/>
              </a:ext>
            </a:extLst>
          </p:cNvPr>
          <p:cNvSpPr txBox="1"/>
          <p:nvPr/>
        </p:nvSpPr>
        <p:spPr>
          <a:xfrm>
            <a:off x="11352913" y="404194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  <a:endParaRPr lang="en-PH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FDB5358-AB1F-C954-5303-21D3EE5F7312}"/>
              </a:ext>
            </a:extLst>
          </p:cNvPr>
          <p:cNvSpPr/>
          <p:nvPr/>
        </p:nvSpPr>
        <p:spPr>
          <a:xfrm>
            <a:off x="11461406" y="711517"/>
            <a:ext cx="2678704" cy="192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4218B88-0B95-1202-AC19-D65CC2475055}"/>
              </a:ext>
            </a:extLst>
          </p:cNvPr>
          <p:cNvSpPr/>
          <p:nvPr/>
        </p:nvSpPr>
        <p:spPr>
          <a:xfrm>
            <a:off x="14421422" y="1457021"/>
            <a:ext cx="721783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D8DB878-92BF-BEB9-3F39-C82511B1D80F}"/>
              </a:ext>
            </a:extLst>
          </p:cNvPr>
          <p:cNvSpPr txBox="1"/>
          <p:nvPr/>
        </p:nvSpPr>
        <p:spPr>
          <a:xfrm>
            <a:off x="14245108" y="1087690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nextItem</a:t>
            </a:r>
            <a:endParaRPr lang="en-PH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4316D6C-3986-1343-9405-1349F705F763}"/>
              </a:ext>
            </a:extLst>
          </p:cNvPr>
          <p:cNvSpPr/>
          <p:nvPr/>
        </p:nvSpPr>
        <p:spPr>
          <a:xfrm>
            <a:off x="11573161" y="824842"/>
            <a:ext cx="1117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5AD7022-AEBA-506C-FDA4-DB2272113091}"/>
              </a:ext>
            </a:extLst>
          </p:cNvPr>
          <p:cNvSpPr txBox="1"/>
          <p:nvPr/>
        </p:nvSpPr>
        <p:spPr>
          <a:xfrm>
            <a:off x="12690500" y="817679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prodID</a:t>
            </a:r>
            <a:endParaRPr lang="en-PH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7444215-386C-6D8F-0091-B9A3AE329578}"/>
              </a:ext>
            </a:extLst>
          </p:cNvPr>
          <p:cNvSpPr/>
          <p:nvPr/>
        </p:nvSpPr>
        <p:spPr>
          <a:xfrm>
            <a:off x="11573161" y="1357701"/>
            <a:ext cx="1117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E73E591-664B-46E1-8829-9EAD1CE255A2}"/>
              </a:ext>
            </a:extLst>
          </p:cNvPr>
          <p:cNvSpPr txBox="1"/>
          <p:nvPr/>
        </p:nvSpPr>
        <p:spPr>
          <a:xfrm>
            <a:off x="12690500" y="1350538"/>
            <a:ext cx="12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prodName</a:t>
            </a:r>
            <a:endParaRPr lang="en-PH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E2B4FEE-65E6-5E08-C8C3-0FAE80808146}"/>
              </a:ext>
            </a:extLst>
          </p:cNvPr>
          <p:cNvSpPr/>
          <p:nvPr/>
        </p:nvSpPr>
        <p:spPr>
          <a:xfrm>
            <a:off x="11573161" y="1996722"/>
            <a:ext cx="612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3238017-F4B6-CF00-AFD5-FDACFA2E43A3}"/>
              </a:ext>
            </a:extLst>
          </p:cNvPr>
          <p:cNvSpPr txBox="1"/>
          <p:nvPr/>
        </p:nvSpPr>
        <p:spPr>
          <a:xfrm>
            <a:off x="12144959" y="1989559"/>
            <a:ext cx="107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unitPrice</a:t>
            </a:r>
            <a:endParaRPr lang="en-PH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B48C79D-7097-8686-B922-D025FBC852E0}"/>
              </a:ext>
            </a:extLst>
          </p:cNvPr>
          <p:cNvSpPr/>
          <p:nvPr/>
        </p:nvSpPr>
        <p:spPr>
          <a:xfrm>
            <a:off x="13241819" y="2016459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F45CE49-E08B-0ED8-0E3A-5EC77D4AF8E7}"/>
              </a:ext>
            </a:extLst>
          </p:cNvPr>
          <p:cNvSpPr txBox="1"/>
          <p:nvPr/>
        </p:nvSpPr>
        <p:spPr>
          <a:xfrm>
            <a:off x="13598924" y="200929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qty</a:t>
            </a:r>
            <a:endParaRPr lang="en-PH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B49A0B3-5FC5-14D4-D528-63691AE9E3A1}"/>
              </a:ext>
            </a:extLst>
          </p:cNvPr>
          <p:cNvSpPr txBox="1"/>
          <p:nvPr/>
        </p:nvSpPr>
        <p:spPr>
          <a:xfrm>
            <a:off x="13051447" y="279383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T100</a:t>
            </a:r>
            <a:endParaRPr lang="en-PH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ED5A5AA-C29F-302A-8CAB-A382B9877CEC}"/>
              </a:ext>
            </a:extLst>
          </p:cNvPr>
          <p:cNvSpPr txBox="1"/>
          <p:nvPr/>
        </p:nvSpPr>
        <p:spPr>
          <a:xfrm>
            <a:off x="13234915" y="2027192"/>
            <a:ext cx="44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  <a:r>
              <a:rPr lang="en-PH" dirty="0"/>
              <a:t>5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916694E-1EBF-5840-0DEF-2437C8DEAFB7}"/>
              </a:ext>
            </a:extLst>
          </p:cNvPr>
          <p:cNvSpPr txBox="1"/>
          <p:nvPr/>
        </p:nvSpPr>
        <p:spPr>
          <a:xfrm>
            <a:off x="11478176" y="820977"/>
            <a:ext cx="1414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"FR000001" 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94991E8-F11A-04FB-3496-FD5B761B3678}"/>
              </a:ext>
            </a:extLst>
          </p:cNvPr>
          <p:cNvSpPr txBox="1"/>
          <p:nvPr/>
        </p:nvSpPr>
        <p:spPr>
          <a:xfrm>
            <a:off x="11656086" y="1350538"/>
            <a:ext cx="951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"Apple"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086E7DC-5D74-82D1-FD72-3ED25CCB78E9}"/>
              </a:ext>
            </a:extLst>
          </p:cNvPr>
          <p:cNvSpPr txBox="1"/>
          <p:nvPr/>
        </p:nvSpPr>
        <p:spPr>
          <a:xfrm>
            <a:off x="11499574" y="2012643"/>
            <a:ext cx="77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32.00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73AD5B2-8B5F-B78E-9A33-A063C87388D6}"/>
              </a:ext>
            </a:extLst>
          </p:cNvPr>
          <p:cNvSpPr txBox="1"/>
          <p:nvPr/>
        </p:nvSpPr>
        <p:spPr>
          <a:xfrm>
            <a:off x="14439333" y="145823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en-PH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97A2956-683F-0D8A-4806-C53880CF2EFE}"/>
              </a:ext>
            </a:extLst>
          </p:cNvPr>
          <p:cNvCxnSpPr>
            <a:cxnSpLocks/>
            <a:stCxn id="198" idx="3"/>
            <a:endCxn id="164" idx="1"/>
          </p:cNvCxnSpPr>
          <p:nvPr/>
        </p:nvCxnSpPr>
        <p:spPr>
          <a:xfrm>
            <a:off x="10927675" y="1558920"/>
            <a:ext cx="425237" cy="4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ECF22B7-79C3-7E8D-98AF-E58085AC75CB}"/>
              </a:ext>
            </a:extLst>
          </p:cNvPr>
          <p:cNvSpPr txBox="1"/>
          <p:nvPr/>
        </p:nvSpPr>
        <p:spPr>
          <a:xfrm>
            <a:off x="6677783" y="30275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nodeItem</a:t>
            </a:r>
            <a:endParaRPr lang="en-PH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82C4017-012D-F9F9-5207-8391ECE8A8BB}"/>
              </a:ext>
            </a:extLst>
          </p:cNvPr>
          <p:cNvSpPr/>
          <p:nvPr/>
        </p:nvSpPr>
        <p:spPr>
          <a:xfrm>
            <a:off x="6836547" y="399608"/>
            <a:ext cx="4091128" cy="2318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10A7625-9CC4-617E-E351-463FDF2DFBCF}"/>
              </a:ext>
            </a:extLst>
          </p:cNvPr>
          <p:cNvSpPr txBox="1"/>
          <p:nvPr/>
        </p:nvSpPr>
        <p:spPr>
          <a:xfrm>
            <a:off x="6836548" y="399607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  <a:endParaRPr lang="en-PH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2BB4297-9962-697B-D010-F7EDBD2D24FC}"/>
              </a:ext>
            </a:extLst>
          </p:cNvPr>
          <p:cNvSpPr/>
          <p:nvPr/>
        </p:nvSpPr>
        <p:spPr>
          <a:xfrm>
            <a:off x="6945041" y="706930"/>
            <a:ext cx="2678704" cy="192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A23E8B4-304D-C758-329C-BDBB81E3EA2F}"/>
              </a:ext>
            </a:extLst>
          </p:cNvPr>
          <p:cNvSpPr/>
          <p:nvPr/>
        </p:nvSpPr>
        <p:spPr>
          <a:xfrm>
            <a:off x="9905057" y="1452434"/>
            <a:ext cx="721783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E3ACE92-E29B-2391-3D70-D117A8A1CB5A}"/>
              </a:ext>
            </a:extLst>
          </p:cNvPr>
          <p:cNvSpPr txBox="1"/>
          <p:nvPr/>
        </p:nvSpPr>
        <p:spPr>
          <a:xfrm>
            <a:off x="9728743" y="1083103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nextItem</a:t>
            </a:r>
            <a:endParaRPr lang="en-PH" dirty="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300A104-9E6C-E474-05C6-D88612281C68}"/>
              </a:ext>
            </a:extLst>
          </p:cNvPr>
          <p:cNvSpPr/>
          <p:nvPr/>
        </p:nvSpPr>
        <p:spPr>
          <a:xfrm>
            <a:off x="7056796" y="820255"/>
            <a:ext cx="1117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87F409E-C7B6-B847-AFB2-94DF1AAFCB78}"/>
              </a:ext>
            </a:extLst>
          </p:cNvPr>
          <p:cNvSpPr txBox="1"/>
          <p:nvPr/>
        </p:nvSpPr>
        <p:spPr>
          <a:xfrm>
            <a:off x="8174135" y="813092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prodID</a:t>
            </a:r>
            <a:endParaRPr lang="en-PH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117146C-D501-2E87-2864-64F7838F41B2}"/>
              </a:ext>
            </a:extLst>
          </p:cNvPr>
          <p:cNvSpPr/>
          <p:nvPr/>
        </p:nvSpPr>
        <p:spPr>
          <a:xfrm>
            <a:off x="7056796" y="1353114"/>
            <a:ext cx="1117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8175546-7F7B-73E9-41DE-E77CC10AA7C3}"/>
              </a:ext>
            </a:extLst>
          </p:cNvPr>
          <p:cNvSpPr txBox="1"/>
          <p:nvPr/>
        </p:nvSpPr>
        <p:spPr>
          <a:xfrm>
            <a:off x="8174135" y="1345951"/>
            <a:ext cx="12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prodName</a:t>
            </a:r>
            <a:endParaRPr lang="en-PH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5731A3-A150-912C-73CF-6DFD8AB13678}"/>
              </a:ext>
            </a:extLst>
          </p:cNvPr>
          <p:cNvSpPr/>
          <p:nvPr/>
        </p:nvSpPr>
        <p:spPr>
          <a:xfrm>
            <a:off x="7056796" y="1992135"/>
            <a:ext cx="612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14D356A-160B-19A4-49BD-BA52D0CDD148}"/>
              </a:ext>
            </a:extLst>
          </p:cNvPr>
          <p:cNvSpPr txBox="1"/>
          <p:nvPr/>
        </p:nvSpPr>
        <p:spPr>
          <a:xfrm>
            <a:off x="7628594" y="1984972"/>
            <a:ext cx="107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unitPrice</a:t>
            </a:r>
            <a:endParaRPr lang="en-PH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0CD748B-D9F4-4EE8-EA07-39E7E8D85188}"/>
              </a:ext>
            </a:extLst>
          </p:cNvPr>
          <p:cNvSpPr/>
          <p:nvPr/>
        </p:nvSpPr>
        <p:spPr>
          <a:xfrm>
            <a:off x="8725454" y="2011872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055A466-D99B-0FF0-ADB9-C691F4E47FCF}"/>
              </a:ext>
            </a:extLst>
          </p:cNvPr>
          <p:cNvSpPr txBox="1"/>
          <p:nvPr/>
        </p:nvSpPr>
        <p:spPr>
          <a:xfrm>
            <a:off x="9082559" y="200470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qty</a:t>
            </a:r>
            <a:endParaRPr lang="en-PH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5447FA8-D0D0-9DDE-4587-ECC0E62A0555}"/>
              </a:ext>
            </a:extLst>
          </p:cNvPr>
          <p:cNvSpPr txBox="1"/>
          <p:nvPr/>
        </p:nvSpPr>
        <p:spPr>
          <a:xfrm>
            <a:off x="8535082" y="278925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T500</a:t>
            </a:r>
            <a:endParaRPr lang="en-PH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79E9552-A157-C31D-C7C1-465BA60CEEAE}"/>
              </a:ext>
            </a:extLst>
          </p:cNvPr>
          <p:cNvSpPr txBox="1"/>
          <p:nvPr/>
        </p:nvSpPr>
        <p:spPr>
          <a:xfrm>
            <a:off x="8688070" y="2022605"/>
            <a:ext cx="44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  <a:r>
              <a:rPr lang="en-PH" dirty="0"/>
              <a:t>0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F142C09-7C2F-D4C7-20E4-80921F0B0FFD}"/>
              </a:ext>
            </a:extLst>
          </p:cNvPr>
          <p:cNvSpPr txBox="1"/>
          <p:nvPr/>
        </p:nvSpPr>
        <p:spPr>
          <a:xfrm>
            <a:off x="6912814" y="816390"/>
            <a:ext cx="1622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" VG000001 "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2FB5041-7639-0905-3B46-00CE3D6206E9}"/>
              </a:ext>
            </a:extLst>
          </p:cNvPr>
          <p:cNvSpPr txBox="1"/>
          <p:nvPr/>
        </p:nvSpPr>
        <p:spPr>
          <a:xfrm>
            <a:off x="6971265" y="1358845"/>
            <a:ext cx="1395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" Cabbage "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F9569A1-C168-1EDA-E1A0-3A549A85FCFE}"/>
              </a:ext>
            </a:extLst>
          </p:cNvPr>
          <p:cNvSpPr txBox="1"/>
          <p:nvPr/>
        </p:nvSpPr>
        <p:spPr>
          <a:xfrm>
            <a:off x="6983209" y="2008056"/>
            <a:ext cx="77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24.00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0A00F15-7892-B597-3D01-71C583128518}"/>
              </a:ext>
            </a:extLst>
          </p:cNvPr>
          <p:cNvSpPr txBox="1"/>
          <p:nvPr/>
        </p:nvSpPr>
        <p:spPr>
          <a:xfrm>
            <a:off x="9922968" y="145364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T100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986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DA4E29-3E6E-3E93-38F0-30DEFEDE33A1}"/>
              </a:ext>
            </a:extLst>
          </p:cNvPr>
          <p:cNvSpPr/>
          <p:nvPr/>
        </p:nvSpPr>
        <p:spPr>
          <a:xfrm>
            <a:off x="-6233160" y="404195"/>
            <a:ext cx="12851741" cy="615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E1798-1055-CDDE-11FB-4B741189A534}"/>
              </a:ext>
            </a:extLst>
          </p:cNvPr>
          <p:cNvSpPr txBox="1"/>
          <p:nvPr/>
        </p:nvSpPr>
        <p:spPr>
          <a:xfrm>
            <a:off x="814354" y="588862"/>
            <a:ext cx="9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myCart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1F1E2-B3AE-4959-40EF-00A71B7037D9}"/>
              </a:ext>
            </a:extLst>
          </p:cNvPr>
          <p:cNvSpPr txBox="1"/>
          <p:nvPr/>
        </p:nvSpPr>
        <p:spPr>
          <a:xfrm>
            <a:off x="-9301159" y="3006684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AR of main()</a:t>
            </a:r>
            <a:endParaRPr lang="en-PH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3ECB7-E80F-3152-15C3-E9041437D8F5}"/>
              </a:ext>
            </a:extLst>
          </p:cNvPr>
          <p:cNvSpPr txBox="1"/>
          <p:nvPr/>
        </p:nvSpPr>
        <p:spPr>
          <a:xfrm>
            <a:off x="2021773" y="588862"/>
            <a:ext cx="120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numItems</a:t>
            </a:r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3311F5-C865-71FE-E3F6-3A3A50DDA80B}"/>
              </a:ext>
            </a:extLst>
          </p:cNvPr>
          <p:cNvSpPr/>
          <p:nvPr/>
        </p:nvSpPr>
        <p:spPr>
          <a:xfrm>
            <a:off x="2108518" y="958194"/>
            <a:ext cx="1027928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B831F-3C31-DB87-9062-7B8B187EEA63}"/>
              </a:ext>
            </a:extLst>
          </p:cNvPr>
          <p:cNvSpPr txBox="1"/>
          <p:nvPr/>
        </p:nvSpPr>
        <p:spPr>
          <a:xfrm>
            <a:off x="2021773" y="1327526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promoCode</a:t>
            </a:r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AE4774-BEFF-9B80-1FBE-D352FE240989}"/>
              </a:ext>
            </a:extLst>
          </p:cNvPr>
          <p:cNvSpPr/>
          <p:nvPr/>
        </p:nvSpPr>
        <p:spPr>
          <a:xfrm>
            <a:off x="2108518" y="1696859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D5CAB8-5A96-8914-EE2E-A257C1C7C255}"/>
              </a:ext>
            </a:extLst>
          </p:cNvPr>
          <p:cNvSpPr/>
          <p:nvPr/>
        </p:nvSpPr>
        <p:spPr>
          <a:xfrm>
            <a:off x="2868752" y="1696859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6B03DB-555C-6871-E0E1-923A4497282A}"/>
              </a:ext>
            </a:extLst>
          </p:cNvPr>
          <p:cNvSpPr/>
          <p:nvPr/>
        </p:nvSpPr>
        <p:spPr>
          <a:xfrm>
            <a:off x="2488635" y="1696859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4E412-99E4-5531-3B50-D3849D267B51}"/>
              </a:ext>
            </a:extLst>
          </p:cNvPr>
          <p:cNvSpPr txBox="1"/>
          <p:nvPr/>
        </p:nvSpPr>
        <p:spPr>
          <a:xfrm>
            <a:off x="2021773" y="2167389"/>
            <a:ext cx="88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receipt</a:t>
            </a:r>
            <a:endParaRPr lang="en-PH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56BD2D-E0B9-915B-393E-C0D0D73BFF44}"/>
              </a:ext>
            </a:extLst>
          </p:cNvPr>
          <p:cNvSpPr/>
          <p:nvPr/>
        </p:nvSpPr>
        <p:spPr>
          <a:xfrm>
            <a:off x="2108518" y="2536721"/>
            <a:ext cx="3303044" cy="1045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AFD6EA-6B0E-F92A-34AB-6D41AF6AD2F5}"/>
              </a:ext>
            </a:extLst>
          </p:cNvPr>
          <p:cNvSpPr txBox="1"/>
          <p:nvPr/>
        </p:nvSpPr>
        <p:spPr>
          <a:xfrm>
            <a:off x="2253831" y="255346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VAT</a:t>
            </a:r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AA5E4-FECB-DA46-E532-DB5F46852DB0}"/>
              </a:ext>
            </a:extLst>
          </p:cNvPr>
          <p:cNvSpPr txBox="1"/>
          <p:nvPr/>
        </p:nvSpPr>
        <p:spPr>
          <a:xfrm>
            <a:off x="4127549" y="2553469"/>
            <a:ext cx="114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totalPrice</a:t>
            </a:r>
            <a:endParaRPr lang="en-P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43D7EF-9857-A19B-D773-0863F4A3E35F}"/>
              </a:ext>
            </a:extLst>
          </p:cNvPr>
          <p:cNvSpPr/>
          <p:nvPr/>
        </p:nvSpPr>
        <p:spPr>
          <a:xfrm>
            <a:off x="2257586" y="2946832"/>
            <a:ext cx="5431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F240FA-0C71-130B-00E0-A33BC3489E92}"/>
              </a:ext>
            </a:extLst>
          </p:cNvPr>
          <p:cNvSpPr/>
          <p:nvPr/>
        </p:nvSpPr>
        <p:spPr>
          <a:xfrm>
            <a:off x="4430246" y="2946832"/>
            <a:ext cx="5431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10E9FB-718E-026F-A3AD-9848FBA788ED}"/>
              </a:ext>
            </a:extLst>
          </p:cNvPr>
          <p:cNvSpPr txBox="1"/>
          <p:nvPr/>
        </p:nvSpPr>
        <p:spPr>
          <a:xfrm>
            <a:off x="3024271" y="255346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discount</a:t>
            </a:r>
            <a:endParaRPr lang="en-P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6FC84E-B24F-D300-A8B2-F7958EDA3CB4}"/>
              </a:ext>
            </a:extLst>
          </p:cNvPr>
          <p:cNvSpPr/>
          <p:nvPr/>
        </p:nvSpPr>
        <p:spPr>
          <a:xfrm>
            <a:off x="3269392" y="2946832"/>
            <a:ext cx="5431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B62016-D8CE-B860-A705-AB042616DE1D}"/>
              </a:ext>
            </a:extLst>
          </p:cNvPr>
          <p:cNvSpPr txBox="1"/>
          <p:nvPr/>
        </p:nvSpPr>
        <p:spPr>
          <a:xfrm>
            <a:off x="5503798" y="98836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sCart</a:t>
            </a:r>
            <a:endParaRPr lang="en-P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586A81-1F64-81D1-E7DD-A13C27492745}"/>
              </a:ext>
            </a:extLst>
          </p:cNvPr>
          <p:cNvSpPr/>
          <p:nvPr/>
        </p:nvSpPr>
        <p:spPr>
          <a:xfrm>
            <a:off x="5533763" y="1364540"/>
            <a:ext cx="672961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93A08E7-4472-2EE7-E0E3-7947D583BE40}"/>
              </a:ext>
            </a:extLst>
          </p:cNvPr>
          <p:cNvSpPr/>
          <p:nvPr/>
        </p:nvSpPr>
        <p:spPr>
          <a:xfrm>
            <a:off x="1771841" y="-5730130"/>
            <a:ext cx="6203759" cy="557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4C9796-DAB5-1E9F-B22A-838249FB8E8F}"/>
              </a:ext>
            </a:extLst>
          </p:cNvPr>
          <p:cNvSpPr txBox="1"/>
          <p:nvPr/>
        </p:nvSpPr>
        <p:spPr>
          <a:xfrm>
            <a:off x="-411990" y="-5367637"/>
            <a:ext cx="203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 of </a:t>
            </a:r>
            <a:r>
              <a:rPr lang="en-US" dirty="0" err="1"/>
              <a:t>displayCart</a:t>
            </a:r>
            <a:r>
              <a:rPr lang="en-US" dirty="0"/>
              <a:t>()</a:t>
            </a:r>
            <a:endParaRPr lang="en-PH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13A7481-E0F8-7B95-393E-11A6EF02E41B}"/>
              </a:ext>
            </a:extLst>
          </p:cNvPr>
          <p:cNvSpPr txBox="1"/>
          <p:nvPr/>
        </p:nvSpPr>
        <p:spPr>
          <a:xfrm>
            <a:off x="2292667" y="-5536603"/>
            <a:ext cx="34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P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50D6781-F134-D07C-708F-E1CC290648C6}"/>
              </a:ext>
            </a:extLst>
          </p:cNvPr>
          <p:cNvSpPr/>
          <p:nvPr/>
        </p:nvSpPr>
        <p:spPr>
          <a:xfrm>
            <a:off x="2145789" y="-5176132"/>
            <a:ext cx="65878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8919DA-D806-583D-24DF-321CD465331C}"/>
              </a:ext>
            </a:extLst>
          </p:cNvPr>
          <p:cNvSpPr txBox="1"/>
          <p:nvPr/>
        </p:nvSpPr>
        <p:spPr>
          <a:xfrm>
            <a:off x="5517114" y="137425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T500</a:t>
            </a:r>
            <a:endParaRPr lang="en-PH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A566FC-4B0A-2FAC-7089-C9A62E7D9E1A}"/>
              </a:ext>
            </a:extLst>
          </p:cNvPr>
          <p:cNvSpPr txBox="1"/>
          <p:nvPr/>
        </p:nvSpPr>
        <p:spPr>
          <a:xfrm>
            <a:off x="2468433" y="9679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PH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A55F6C-94D7-986F-1A96-28B6F8510D1A}"/>
              </a:ext>
            </a:extLst>
          </p:cNvPr>
          <p:cNvSpPr txBox="1"/>
          <p:nvPr/>
        </p:nvSpPr>
        <p:spPr>
          <a:xfrm>
            <a:off x="2233419" y="295079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</a:t>
            </a:r>
            <a:endParaRPr lang="en-PH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8A3CC99-E504-F496-444F-E36D23C2AF6F}"/>
              </a:ext>
            </a:extLst>
          </p:cNvPr>
          <p:cNvSpPr txBox="1"/>
          <p:nvPr/>
        </p:nvSpPr>
        <p:spPr>
          <a:xfrm>
            <a:off x="3241468" y="295079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</a:t>
            </a:r>
            <a:endParaRPr lang="en-PH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951259-E27C-A9A6-4F20-3BA8C5B9491B}"/>
              </a:ext>
            </a:extLst>
          </p:cNvPr>
          <p:cNvSpPr txBox="1"/>
          <p:nvPr/>
        </p:nvSpPr>
        <p:spPr>
          <a:xfrm>
            <a:off x="4391499" y="295079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</a:t>
            </a:r>
            <a:endParaRPr lang="en-PH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3D246D-91F5-BDF6-EC34-D31C3378599C}"/>
              </a:ext>
            </a:extLst>
          </p:cNvPr>
          <p:cNvSpPr txBox="1"/>
          <p:nvPr/>
        </p:nvSpPr>
        <p:spPr>
          <a:xfrm>
            <a:off x="3738832" y="617181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M100</a:t>
            </a:r>
            <a:endParaRPr lang="en-PH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E8FAC8-B436-65B8-637F-A9A6BE159D29}"/>
              </a:ext>
            </a:extLst>
          </p:cNvPr>
          <p:cNvSpPr txBox="1"/>
          <p:nvPr/>
        </p:nvSpPr>
        <p:spPr>
          <a:xfrm>
            <a:off x="2106328" y="-516775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M100</a:t>
            </a:r>
            <a:endParaRPr lang="en-PH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6B0D313-664B-57B2-3477-5B60B6D5A9CF}"/>
              </a:ext>
            </a:extLst>
          </p:cNvPr>
          <p:cNvCxnSpPr>
            <a:cxnSpLocks/>
            <a:stCxn id="90" idx="2"/>
            <a:endCxn id="5" idx="0"/>
          </p:cNvCxnSpPr>
          <p:nvPr/>
        </p:nvCxnSpPr>
        <p:spPr>
          <a:xfrm flipH="1">
            <a:off x="1274801" y="-4798425"/>
            <a:ext cx="1200378" cy="5387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7A7528B-4626-E468-B3C5-D1EF97C5EF59}"/>
              </a:ext>
            </a:extLst>
          </p:cNvPr>
          <p:cNvSpPr txBox="1"/>
          <p:nvPr/>
        </p:nvSpPr>
        <p:spPr>
          <a:xfrm>
            <a:off x="1441150" y="-60189"/>
            <a:ext cx="45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*C</a:t>
            </a:r>
            <a:endParaRPr lang="en-PH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2CF3F1D-808D-1BFA-1BF0-5CC60E890991}"/>
              </a:ext>
            </a:extLst>
          </p:cNvPr>
          <p:cNvSpPr/>
          <p:nvPr/>
        </p:nvSpPr>
        <p:spPr>
          <a:xfrm>
            <a:off x="-4581845" y="664548"/>
            <a:ext cx="5150315" cy="557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044545-D17B-C640-9406-78019CA8B28F}"/>
              </a:ext>
            </a:extLst>
          </p:cNvPr>
          <p:cNvSpPr txBox="1"/>
          <p:nvPr/>
        </p:nvSpPr>
        <p:spPr>
          <a:xfrm>
            <a:off x="-6182516" y="822268"/>
            <a:ext cx="14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groceryStore</a:t>
            </a:r>
            <a:endParaRPr lang="en-PH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647A3DD-7C70-5E3F-33A5-1A2ADF2B078A}"/>
              </a:ext>
            </a:extLst>
          </p:cNvPr>
          <p:cNvSpPr/>
          <p:nvPr/>
        </p:nvSpPr>
        <p:spPr>
          <a:xfrm>
            <a:off x="1792187" y="596921"/>
            <a:ext cx="4630993" cy="557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E102FDC-7CA6-B72A-B9E8-3366FF3C89F9}"/>
              </a:ext>
            </a:extLst>
          </p:cNvPr>
          <p:cNvSpPr/>
          <p:nvPr/>
        </p:nvSpPr>
        <p:spPr>
          <a:xfrm>
            <a:off x="-3762120" y="1209373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AA6DB82-87FC-7ECA-4B17-029779466F11}"/>
              </a:ext>
            </a:extLst>
          </p:cNvPr>
          <p:cNvSpPr txBox="1"/>
          <p:nvPr/>
        </p:nvSpPr>
        <p:spPr>
          <a:xfrm>
            <a:off x="-4072518" y="822268"/>
            <a:ext cx="100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prodList</a:t>
            </a:r>
            <a:endParaRPr lang="en-PH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97D628F-6900-7646-5528-2F7DC0C53044}"/>
              </a:ext>
            </a:extLst>
          </p:cNvPr>
          <p:cNvSpPr/>
          <p:nvPr/>
        </p:nvSpPr>
        <p:spPr>
          <a:xfrm>
            <a:off x="-3762120" y="1585869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A16A48F-00B2-810E-D5B0-DBECD9917B74}"/>
              </a:ext>
            </a:extLst>
          </p:cNvPr>
          <p:cNvSpPr/>
          <p:nvPr/>
        </p:nvSpPr>
        <p:spPr>
          <a:xfrm>
            <a:off x="-3762120" y="1962365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BDE5064-76E9-A51E-5C43-AE7EC9CFD4C2}"/>
              </a:ext>
            </a:extLst>
          </p:cNvPr>
          <p:cNvSpPr/>
          <p:nvPr/>
        </p:nvSpPr>
        <p:spPr>
          <a:xfrm>
            <a:off x="-3762120" y="2338861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AA162A0-92C8-B286-AE10-38ADB7663FEA}"/>
              </a:ext>
            </a:extLst>
          </p:cNvPr>
          <p:cNvSpPr/>
          <p:nvPr/>
        </p:nvSpPr>
        <p:spPr>
          <a:xfrm>
            <a:off x="-3762120" y="2715357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46B1249-394B-732D-0359-8E15E05A16EF}"/>
              </a:ext>
            </a:extLst>
          </p:cNvPr>
          <p:cNvSpPr/>
          <p:nvPr/>
        </p:nvSpPr>
        <p:spPr>
          <a:xfrm>
            <a:off x="-3762120" y="3091853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C675B54-95E0-DF88-823A-F0AEA6DA0A4A}"/>
              </a:ext>
            </a:extLst>
          </p:cNvPr>
          <p:cNvSpPr/>
          <p:nvPr/>
        </p:nvSpPr>
        <p:spPr>
          <a:xfrm>
            <a:off x="-3762120" y="3468349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C6A11A3-DFAD-2DDB-DFCA-5B7A134F9E29}"/>
              </a:ext>
            </a:extLst>
          </p:cNvPr>
          <p:cNvSpPr/>
          <p:nvPr/>
        </p:nvSpPr>
        <p:spPr>
          <a:xfrm>
            <a:off x="-3762120" y="3833868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FA2DB1E-A466-47AB-8396-15BA9F242B3A}"/>
              </a:ext>
            </a:extLst>
          </p:cNvPr>
          <p:cNvSpPr/>
          <p:nvPr/>
        </p:nvSpPr>
        <p:spPr>
          <a:xfrm>
            <a:off x="-3762120" y="4210364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37FCC0B-FCC7-C187-55F2-1DF270964AB3}"/>
              </a:ext>
            </a:extLst>
          </p:cNvPr>
          <p:cNvSpPr/>
          <p:nvPr/>
        </p:nvSpPr>
        <p:spPr>
          <a:xfrm>
            <a:off x="-3762120" y="4586860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1777FFA-55EF-025A-B595-66791A6BCEBF}"/>
              </a:ext>
            </a:extLst>
          </p:cNvPr>
          <p:cNvSpPr txBox="1"/>
          <p:nvPr/>
        </p:nvSpPr>
        <p:spPr>
          <a:xfrm>
            <a:off x="-3225848" y="621644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G100</a:t>
            </a:r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975E3-5E40-7A82-1DEF-8586CEEAA0F6}"/>
              </a:ext>
            </a:extLst>
          </p:cNvPr>
          <p:cNvSpPr txBox="1"/>
          <p:nvPr/>
        </p:nvSpPr>
        <p:spPr>
          <a:xfrm>
            <a:off x="3626137" y="-3942790"/>
            <a:ext cx="56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trav</a:t>
            </a:r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5EA0E7-B27A-9FC1-3F6B-5D00BE7544F1}"/>
              </a:ext>
            </a:extLst>
          </p:cNvPr>
          <p:cNvSpPr/>
          <p:nvPr/>
        </p:nvSpPr>
        <p:spPr>
          <a:xfrm>
            <a:off x="3476827" y="-3590042"/>
            <a:ext cx="914671" cy="395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4D3D61-9BF8-D523-42B0-DE82C0756651}"/>
              </a:ext>
            </a:extLst>
          </p:cNvPr>
          <p:cNvSpPr txBox="1"/>
          <p:nvPr/>
        </p:nvSpPr>
        <p:spPr>
          <a:xfrm>
            <a:off x="3510404" y="-3569429"/>
            <a:ext cx="79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T500</a:t>
            </a:r>
            <a:endParaRPr lang="en-PH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9CFC69-0A2A-51B1-AA3F-691332C3AB3E}"/>
              </a:ext>
            </a:extLst>
          </p:cNvPr>
          <p:cNvSpPr txBox="1"/>
          <p:nvPr/>
        </p:nvSpPr>
        <p:spPr>
          <a:xfrm>
            <a:off x="-3299453" y="4589782"/>
            <a:ext cx="3937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{"VG000002", "Broccoli", 18.00, 60},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53DDA2-0E0E-9043-DC4D-9BB3E5A24E72}"/>
              </a:ext>
            </a:extLst>
          </p:cNvPr>
          <p:cNvSpPr txBox="1"/>
          <p:nvPr/>
        </p:nvSpPr>
        <p:spPr>
          <a:xfrm>
            <a:off x="-3377336" y="1560038"/>
            <a:ext cx="386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{"FR000002", "Orange", 25.00, 50},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4B9188-46EC-3C82-8B58-86DE5F981518}"/>
              </a:ext>
            </a:extLst>
          </p:cNvPr>
          <p:cNvSpPr txBox="1"/>
          <p:nvPr/>
        </p:nvSpPr>
        <p:spPr>
          <a:xfrm>
            <a:off x="-3377336" y="1951337"/>
            <a:ext cx="386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{"FR000003", "Pineapple", 66.00, 30},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3AC396-81F8-6F44-445B-F724273F85C8}"/>
              </a:ext>
            </a:extLst>
          </p:cNvPr>
          <p:cNvSpPr txBox="1"/>
          <p:nvPr/>
        </p:nvSpPr>
        <p:spPr>
          <a:xfrm>
            <a:off x="-3360437" y="2330856"/>
            <a:ext cx="3680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{"FR000004", "Durian", 45.00, 25},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43B3F7-3897-09F9-2079-2931F8884AA1}"/>
              </a:ext>
            </a:extLst>
          </p:cNvPr>
          <p:cNvSpPr txBox="1"/>
          <p:nvPr/>
        </p:nvSpPr>
        <p:spPr>
          <a:xfrm>
            <a:off x="-3341763" y="2705044"/>
            <a:ext cx="3599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{"FR000005", "Squash", 54.00, 40},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0FF71E-AE13-37E1-2828-E15969847190}"/>
              </a:ext>
            </a:extLst>
          </p:cNvPr>
          <p:cNvSpPr txBox="1"/>
          <p:nvPr/>
        </p:nvSpPr>
        <p:spPr>
          <a:xfrm>
            <a:off x="-3370337" y="1177205"/>
            <a:ext cx="3858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{"FR000001", "Apple", 32.00, 5},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2EBB0F-BBA8-8C18-3AA9-B1D341191B2B}"/>
              </a:ext>
            </a:extLst>
          </p:cNvPr>
          <p:cNvSpPr txBox="1"/>
          <p:nvPr/>
        </p:nvSpPr>
        <p:spPr>
          <a:xfrm>
            <a:off x="-3341763" y="3071730"/>
            <a:ext cx="3748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{"FR000006", "Grapes", 12.00, 150},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ED4EB-0645-920C-277B-2DA30E872204}"/>
              </a:ext>
            </a:extLst>
          </p:cNvPr>
          <p:cNvSpPr txBox="1"/>
          <p:nvPr/>
        </p:nvSpPr>
        <p:spPr>
          <a:xfrm>
            <a:off x="-3360437" y="3468349"/>
            <a:ext cx="3617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{"FR000007", "Mango", 33.00, 80},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79CF68B-B79C-1CC9-1732-67057F44F091}"/>
              </a:ext>
            </a:extLst>
          </p:cNvPr>
          <p:cNvSpPr txBox="1"/>
          <p:nvPr/>
        </p:nvSpPr>
        <p:spPr>
          <a:xfrm>
            <a:off x="-3360437" y="3832750"/>
            <a:ext cx="377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{"FR000008", "Cherries", 7.00, 150},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ADBB93-52A2-35A4-E7E8-901AA49DC09C}"/>
              </a:ext>
            </a:extLst>
          </p:cNvPr>
          <p:cNvSpPr txBox="1"/>
          <p:nvPr/>
        </p:nvSpPr>
        <p:spPr>
          <a:xfrm>
            <a:off x="-3355239" y="4197151"/>
            <a:ext cx="377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{"VG000001", "Cabbage", 24.00, 30},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9767D2-2CF3-ED50-0FF4-7671602EAFFC}"/>
              </a:ext>
            </a:extLst>
          </p:cNvPr>
          <p:cNvSpPr txBox="1"/>
          <p:nvPr/>
        </p:nvSpPr>
        <p:spPr>
          <a:xfrm>
            <a:off x="-4267445" y="4629113"/>
            <a:ext cx="519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362BF7-9CF8-5A78-E83F-B46B65B5DDCD}"/>
              </a:ext>
            </a:extLst>
          </p:cNvPr>
          <p:cNvSpPr txBox="1"/>
          <p:nvPr/>
        </p:nvSpPr>
        <p:spPr>
          <a:xfrm>
            <a:off x="-4345327" y="1599369"/>
            <a:ext cx="337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650D82-CE78-72A0-97A0-ABA27E1DBF14}"/>
              </a:ext>
            </a:extLst>
          </p:cNvPr>
          <p:cNvSpPr txBox="1"/>
          <p:nvPr/>
        </p:nvSpPr>
        <p:spPr>
          <a:xfrm>
            <a:off x="-4320255" y="1990668"/>
            <a:ext cx="419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A9851F-7994-BF77-DA55-A7ADF4F80C6A}"/>
              </a:ext>
            </a:extLst>
          </p:cNvPr>
          <p:cNvSpPr txBox="1"/>
          <p:nvPr/>
        </p:nvSpPr>
        <p:spPr>
          <a:xfrm>
            <a:off x="-4328429" y="2370187"/>
            <a:ext cx="485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131982C-E97C-4C46-8F61-0308D6A4A4FA}"/>
              </a:ext>
            </a:extLst>
          </p:cNvPr>
          <p:cNvSpPr txBox="1"/>
          <p:nvPr/>
        </p:nvSpPr>
        <p:spPr>
          <a:xfrm>
            <a:off x="-4309755" y="2744375"/>
            <a:ext cx="474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6CD42B7-6009-B35C-F656-9EF7222C86DC}"/>
              </a:ext>
            </a:extLst>
          </p:cNvPr>
          <p:cNvSpPr txBox="1"/>
          <p:nvPr/>
        </p:nvSpPr>
        <p:spPr>
          <a:xfrm>
            <a:off x="-4338329" y="1216536"/>
            <a:ext cx="377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B624E2-5F7D-4E38-00AD-A4B3A760778C}"/>
              </a:ext>
            </a:extLst>
          </p:cNvPr>
          <p:cNvSpPr txBox="1"/>
          <p:nvPr/>
        </p:nvSpPr>
        <p:spPr>
          <a:xfrm>
            <a:off x="-4309755" y="3111061"/>
            <a:ext cx="494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89F99E3-2B12-1D9E-6B46-91B9C50A6BB3}"/>
              </a:ext>
            </a:extLst>
          </p:cNvPr>
          <p:cNvSpPr txBox="1"/>
          <p:nvPr/>
        </p:nvSpPr>
        <p:spPr>
          <a:xfrm>
            <a:off x="-4328429" y="3507680"/>
            <a:ext cx="477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3E1894-9591-2E19-82F1-2C5FC5394759}"/>
              </a:ext>
            </a:extLst>
          </p:cNvPr>
          <p:cNvSpPr txBox="1"/>
          <p:nvPr/>
        </p:nvSpPr>
        <p:spPr>
          <a:xfrm>
            <a:off x="-4328429" y="3872081"/>
            <a:ext cx="497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92E080-17EE-B512-FB56-BB58D8C3797A}"/>
              </a:ext>
            </a:extLst>
          </p:cNvPr>
          <p:cNvSpPr txBox="1"/>
          <p:nvPr/>
        </p:nvSpPr>
        <p:spPr>
          <a:xfrm>
            <a:off x="-4323231" y="4236482"/>
            <a:ext cx="497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8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B430B57-7588-2BCE-1E3D-7625DDBB59EF}"/>
              </a:ext>
            </a:extLst>
          </p:cNvPr>
          <p:cNvCxnSpPr>
            <a:cxnSpLocks/>
            <a:stCxn id="83" idx="3"/>
            <a:endCxn id="198" idx="1"/>
          </p:cNvCxnSpPr>
          <p:nvPr/>
        </p:nvCxnSpPr>
        <p:spPr>
          <a:xfrm>
            <a:off x="6182681" y="1558920"/>
            <a:ext cx="6538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5A941F5B-52A6-62AA-110D-3F426BCE5A52}"/>
              </a:ext>
            </a:extLst>
          </p:cNvPr>
          <p:cNvSpPr txBox="1"/>
          <p:nvPr/>
        </p:nvSpPr>
        <p:spPr>
          <a:xfrm>
            <a:off x="11194148" y="34862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nodeItem</a:t>
            </a:r>
            <a:endParaRPr lang="en-PH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69B9B17-622A-36A4-2DCC-716EE29B954C}"/>
              </a:ext>
            </a:extLst>
          </p:cNvPr>
          <p:cNvSpPr/>
          <p:nvPr/>
        </p:nvSpPr>
        <p:spPr>
          <a:xfrm>
            <a:off x="11352912" y="404195"/>
            <a:ext cx="4091128" cy="2318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9CBFE6B-3932-A3A7-46CA-DE7C06444ACA}"/>
              </a:ext>
            </a:extLst>
          </p:cNvPr>
          <p:cNvSpPr txBox="1"/>
          <p:nvPr/>
        </p:nvSpPr>
        <p:spPr>
          <a:xfrm>
            <a:off x="11352913" y="404194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  <a:endParaRPr lang="en-PH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CBEFC85-2791-BE38-EE35-0E25C1C18403}"/>
              </a:ext>
            </a:extLst>
          </p:cNvPr>
          <p:cNvSpPr/>
          <p:nvPr/>
        </p:nvSpPr>
        <p:spPr>
          <a:xfrm>
            <a:off x="11461406" y="711517"/>
            <a:ext cx="2678704" cy="192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27A9901-ADD3-2801-F032-497411F4BD5A}"/>
              </a:ext>
            </a:extLst>
          </p:cNvPr>
          <p:cNvSpPr/>
          <p:nvPr/>
        </p:nvSpPr>
        <p:spPr>
          <a:xfrm>
            <a:off x="14421422" y="1457021"/>
            <a:ext cx="721783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637FB6B-97BD-7492-CE77-E78C0A8BB667}"/>
              </a:ext>
            </a:extLst>
          </p:cNvPr>
          <p:cNvSpPr txBox="1"/>
          <p:nvPr/>
        </p:nvSpPr>
        <p:spPr>
          <a:xfrm>
            <a:off x="14245108" y="1087690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nextItem</a:t>
            </a:r>
            <a:endParaRPr lang="en-PH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03521FB-252B-6CD5-40F0-A4F25FC81CB3}"/>
              </a:ext>
            </a:extLst>
          </p:cNvPr>
          <p:cNvSpPr/>
          <p:nvPr/>
        </p:nvSpPr>
        <p:spPr>
          <a:xfrm>
            <a:off x="11573161" y="824842"/>
            <a:ext cx="1117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79DE257-704D-8E3A-2E2A-9D96C70A9F77}"/>
              </a:ext>
            </a:extLst>
          </p:cNvPr>
          <p:cNvSpPr txBox="1"/>
          <p:nvPr/>
        </p:nvSpPr>
        <p:spPr>
          <a:xfrm>
            <a:off x="12690500" y="817679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prodID</a:t>
            </a:r>
            <a:endParaRPr lang="en-PH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5F8B7C4-97F7-2451-4D48-BA376B3DE8B3}"/>
              </a:ext>
            </a:extLst>
          </p:cNvPr>
          <p:cNvSpPr/>
          <p:nvPr/>
        </p:nvSpPr>
        <p:spPr>
          <a:xfrm>
            <a:off x="11573161" y="1357701"/>
            <a:ext cx="1117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D65EDD2-6BFD-67EF-0AB2-2BBB86755EF3}"/>
              </a:ext>
            </a:extLst>
          </p:cNvPr>
          <p:cNvSpPr txBox="1"/>
          <p:nvPr/>
        </p:nvSpPr>
        <p:spPr>
          <a:xfrm>
            <a:off x="12690500" y="1350538"/>
            <a:ext cx="12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prodName</a:t>
            </a:r>
            <a:endParaRPr lang="en-PH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AF395EA-BD50-4050-7F32-7214020D309F}"/>
              </a:ext>
            </a:extLst>
          </p:cNvPr>
          <p:cNvSpPr/>
          <p:nvPr/>
        </p:nvSpPr>
        <p:spPr>
          <a:xfrm>
            <a:off x="11573161" y="1996722"/>
            <a:ext cx="612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04BC96A-CEFD-48EF-D4DD-067496AF5917}"/>
              </a:ext>
            </a:extLst>
          </p:cNvPr>
          <p:cNvSpPr txBox="1"/>
          <p:nvPr/>
        </p:nvSpPr>
        <p:spPr>
          <a:xfrm>
            <a:off x="12144959" y="1989559"/>
            <a:ext cx="107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unitPrice</a:t>
            </a:r>
            <a:endParaRPr lang="en-PH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8D66F3B-454C-458A-391A-41ACABE172F3}"/>
              </a:ext>
            </a:extLst>
          </p:cNvPr>
          <p:cNvSpPr/>
          <p:nvPr/>
        </p:nvSpPr>
        <p:spPr>
          <a:xfrm>
            <a:off x="13241819" y="2016459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5C2E6D7-C412-A4FD-303E-F76D7FF1EB3E}"/>
              </a:ext>
            </a:extLst>
          </p:cNvPr>
          <p:cNvSpPr txBox="1"/>
          <p:nvPr/>
        </p:nvSpPr>
        <p:spPr>
          <a:xfrm>
            <a:off x="13598924" y="200929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qty</a:t>
            </a:r>
            <a:endParaRPr lang="en-PH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4F2E45B-7E7E-AAFF-6A09-D96E68EFCC66}"/>
              </a:ext>
            </a:extLst>
          </p:cNvPr>
          <p:cNvSpPr txBox="1"/>
          <p:nvPr/>
        </p:nvSpPr>
        <p:spPr>
          <a:xfrm>
            <a:off x="13051447" y="279383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T100</a:t>
            </a:r>
            <a:endParaRPr lang="en-PH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FBD10E6-4D7B-71C4-D46E-2C2FAD71D6BD}"/>
              </a:ext>
            </a:extLst>
          </p:cNvPr>
          <p:cNvSpPr txBox="1"/>
          <p:nvPr/>
        </p:nvSpPr>
        <p:spPr>
          <a:xfrm>
            <a:off x="13234915" y="2027192"/>
            <a:ext cx="44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  <a:r>
              <a:rPr lang="en-PH" dirty="0"/>
              <a:t>5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4BFB3A6-DA81-AB65-E0F6-8197F71BDEB0}"/>
              </a:ext>
            </a:extLst>
          </p:cNvPr>
          <p:cNvSpPr txBox="1"/>
          <p:nvPr/>
        </p:nvSpPr>
        <p:spPr>
          <a:xfrm>
            <a:off x="11478176" y="820977"/>
            <a:ext cx="1414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"FR000001" 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91D54D0-AD79-CAED-1C21-5E8F082251C9}"/>
              </a:ext>
            </a:extLst>
          </p:cNvPr>
          <p:cNvSpPr txBox="1"/>
          <p:nvPr/>
        </p:nvSpPr>
        <p:spPr>
          <a:xfrm>
            <a:off x="11656086" y="1350538"/>
            <a:ext cx="951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"Apple"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7EADDF6-B29A-90D0-04BC-46DA321372D2}"/>
              </a:ext>
            </a:extLst>
          </p:cNvPr>
          <p:cNvSpPr txBox="1"/>
          <p:nvPr/>
        </p:nvSpPr>
        <p:spPr>
          <a:xfrm>
            <a:off x="11499574" y="2012643"/>
            <a:ext cx="77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32.00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4EFD1AE-9BE2-424F-C493-B6DB99D568FB}"/>
              </a:ext>
            </a:extLst>
          </p:cNvPr>
          <p:cNvSpPr txBox="1"/>
          <p:nvPr/>
        </p:nvSpPr>
        <p:spPr>
          <a:xfrm>
            <a:off x="14439333" y="145823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en-PH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0387428-116F-5940-68CF-4482D0D12E0F}"/>
              </a:ext>
            </a:extLst>
          </p:cNvPr>
          <p:cNvCxnSpPr>
            <a:cxnSpLocks/>
            <a:stCxn id="198" idx="3"/>
            <a:endCxn id="164" idx="1"/>
          </p:cNvCxnSpPr>
          <p:nvPr/>
        </p:nvCxnSpPr>
        <p:spPr>
          <a:xfrm>
            <a:off x="10927675" y="1558920"/>
            <a:ext cx="425237" cy="4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37214C8-ED6A-7C6D-23D7-CCFAC939052F}"/>
              </a:ext>
            </a:extLst>
          </p:cNvPr>
          <p:cNvSpPr txBox="1"/>
          <p:nvPr/>
        </p:nvSpPr>
        <p:spPr>
          <a:xfrm>
            <a:off x="6677783" y="30275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nodeItem</a:t>
            </a:r>
            <a:endParaRPr lang="en-PH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C93E667-801D-1C29-60C2-B2EFAF9FB0A9}"/>
              </a:ext>
            </a:extLst>
          </p:cNvPr>
          <p:cNvSpPr/>
          <p:nvPr/>
        </p:nvSpPr>
        <p:spPr>
          <a:xfrm>
            <a:off x="6836547" y="399608"/>
            <a:ext cx="4091128" cy="2318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F18D04F-41A2-62E4-9B2A-B91C6E07D686}"/>
              </a:ext>
            </a:extLst>
          </p:cNvPr>
          <p:cNvSpPr txBox="1"/>
          <p:nvPr/>
        </p:nvSpPr>
        <p:spPr>
          <a:xfrm>
            <a:off x="6836548" y="399607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  <a:endParaRPr lang="en-PH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2703124-FDEE-E040-FB48-39FFA2D900C1}"/>
              </a:ext>
            </a:extLst>
          </p:cNvPr>
          <p:cNvSpPr/>
          <p:nvPr/>
        </p:nvSpPr>
        <p:spPr>
          <a:xfrm>
            <a:off x="6945041" y="706930"/>
            <a:ext cx="2678704" cy="192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4C23BD6-2513-05C5-426E-7ADF95C13CFF}"/>
              </a:ext>
            </a:extLst>
          </p:cNvPr>
          <p:cNvSpPr/>
          <p:nvPr/>
        </p:nvSpPr>
        <p:spPr>
          <a:xfrm>
            <a:off x="9905057" y="1452434"/>
            <a:ext cx="721783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567C3C4-24CA-95CC-2594-78AF1B763240}"/>
              </a:ext>
            </a:extLst>
          </p:cNvPr>
          <p:cNvSpPr txBox="1"/>
          <p:nvPr/>
        </p:nvSpPr>
        <p:spPr>
          <a:xfrm>
            <a:off x="9728743" y="1083103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nextItem</a:t>
            </a:r>
            <a:endParaRPr lang="en-PH" dirty="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1A91AEF-F267-E526-18AB-8A6EB60870F1}"/>
              </a:ext>
            </a:extLst>
          </p:cNvPr>
          <p:cNvSpPr/>
          <p:nvPr/>
        </p:nvSpPr>
        <p:spPr>
          <a:xfrm>
            <a:off x="7056796" y="820255"/>
            <a:ext cx="1117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96B15B6-29B5-5A5C-4994-463AEA01076B}"/>
              </a:ext>
            </a:extLst>
          </p:cNvPr>
          <p:cNvSpPr txBox="1"/>
          <p:nvPr/>
        </p:nvSpPr>
        <p:spPr>
          <a:xfrm>
            <a:off x="8174135" y="813092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prodID</a:t>
            </a:r>
            <a:endParaRPr lang="en-PH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3F1D89D-CD51-7ADC-CA5B-2FD9B07EA3BF}"/>
              </a:ext>
            </a:extLst>
          </p:cNvPr>
          <p:cNvSpPr/>
          <p:nvPr/>
        </p:nvSpPr>
        <p:spPr>
          <a:xfrm>
            <a:off x="7056796" y="1353114"/>
            <a:ext cx="1117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0F3C14E-B6A3-CCFE-4025-4D019B9132AB}"/>
              </a:ext>
            </a:extLst>
          </p:cNvPr>
          <p:cNvSpPr txBox="1"/>
          <p:nvPr/>
        </p:nvSpPr>
        <p:spPr>
          <a:xfrm>
            <a:off x="8174135" y="1345951"/>
            <a:ext cx="12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prodName</a:t>
            </a:r>
            <a:endParaRPr lang="en-PH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B11C1C-022A-4FEE-16C7-1CE7F9D7ACFD}"/>
              </a:ext>
            </a:extLst>
          </p:cNvPr>
          <p:cNvSpPr/>
          <p:nvPr/>
        </p:nvSpPr>
        <p:spPr>
          <a:xfrm>
            <a:off x="7056796" y="1992135"/>
            <a:ext cx="612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28E4DB5-F4B2-D5F1-E93C-6BF9B570CB6F}"/>
              </a:ext>
            </a:extLst>
          </p:cNvPr>
          <p:cNvSpPr txBox="1"/>
          <p:nvPr/>
        </p:nvSpPr>
        <p:spPr>
          <a:xfrm>
            <a:off x="7628594" y="1984972"/>
            <a:ext cx="107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unitPrice</a:t>
            </a:r>
            <a:endParaRPr lang="en-PH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8B824EB-863A-3F06-7217-1E342755E216}"/>
              </a:ext>
            </a:extLst>
          </p:cNvPr>
          <p:cNvSpPr/>
          <p:nvPr/>
        </p:nvSpPr>
        <p:spPr>
          <a:xfrm>
            <a:off x="8725454" y="2011872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BA36036-5202-E2DC-900E-26E40DF1389F}"/>
              </a:ext>
            </a:extLst>
          </p:cNvPr>
          <p:cNvSpPr txBox="1"/>
          <p:nvPr/>
        </p:nvSpPr>
        <p:spPr>
          <a:xfrm>
            <a:off x="9082559" y="200470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qty</a:t>
            </a:r>
            <a:endParaRPr lang="en-PH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DF7B727-729B-2B00-27BF-81FB62CA6E06}"/>
              </a:ext>
            </a:extLst>
          </p:cNvPr>
          <p:cNvSpPr txBox="1"/>
          <p:nvPr/>
        </p:nvSpPr>
        <p:spPr>
          <a:xfrm>
            <a:off x="8535082" y="278925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T500</a:t>
            </a:r>
            <a:endParaRPr lang="en-PH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646D9AC-69FF-C274-F4F0-D41F28D1A221}"/>
              </a:ext>
            </a:extLst>
          </p:cNvPr>
          <p:cNvSpPr txBox="1"/>
          <p:nvPr/>
        </p:nvSpPr>
        <p:spPr>
          <a:xfrm>
            <a:off x="8688070" y="2022605"/>
            <a:ext cx="44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  <a:r>
              <a:rPr lang="en-PH" dirty="0"/>
              <a:t>0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A022437-5EBE-4911-CA85-7196B905C7B1}"/>
              </a:ext>
            </a:extLst>
          </p:cNvPr>
          <p:cNvSpPr txBox="1"/>
          <p:nvPr/>
        </p:nvSpPr>
        <p:spPr>
          <a:xfrm>
            <a:off x="6912814" y="816390"/>
            <a:ext cx="1622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" VG000001 "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7D434FF-1477-DC9E-1EFE-D26380E2C7FC}"/>
              </a:ext>
            </a:extLst>
          </p:cNvPr>
          <p:cNvSpPr txBox="1"/>
          <p:nvPr/>
        </p:nvSpPr>
        <p:spPr>
          <a:xfrm>
            <a:off x="6971265" y="1358845"/>
            <a:ext cx="1395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" Cabbage "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9DF970D-702C-BB9F-9344-FDFF8F066981}"/>
              </a:ext>
            </a:extLst>
          </p:cNvPr>
          <p:cNvSpPr txBox="1"/>
          <p:nvPr/>
        </p:nvSpPr>
        <p:spPr>
          <a:xfrm>
            <a:off x="6983209" y="2008056"/>
            <a:ext cx="77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24.00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9A708DF-5826-BA98-F161-80093175E47A}"/>
              </a:ext>
            </a:extLst>
          </p:cNvPr>
          <p:cNvSpPr txBox="1"/>
          <p:nvPr/>
        </p:nvSpPr>
        <p:spPr>
          <a:xfrm>
            <a:off x="9922968" y="145364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T100</a:t>
            </a:r>
            <a:endParaRPr lang="en-PH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AFFDAFF-83A9-9AEE-8BFE-150A56B635AB}"/>
              </a:ext>
            </a:extLst>
          </p:cNvPr>
          <p:cNvSpPr/>
          <p:nvPr/>
        </p:nvSpPr>
        <p:spPr>
          <a:xfrm>
            <a:off x="3468857" y="-5257840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A8DECE93-E3E8-9C3C-D8D3-0E8E705FD368}"/>
              </a:ext>
            </a:extLst>
          </p:cNvPr>
          <p:cNvSpPr txBox="1"/>
          <p:nvPr/>
        </p:nvSpPr>
        <p:spPr>
          <a:xfrm>
            <a:off x="3158459" y="-5644945"/>
            <a:ext cx="95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promos</a:t>
            </a:r>
            <a:endParaRPr lang="en-PH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6F3910A-46A8-4E10-57F8-D88E350B6029}"/>
              </a:ext>
            </a:extLst>
          </p:cNvPr>
          <p:cNvSpPr/>
          <p:nvPr/>
        </p:nvSpPr>
        <p:spPr>
          <a:xfrm>
            <a:off x="3468857" y="-4881344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9286D66E-F002-96F3-205E-21C23EF5BF79}"/>
              </a:ext>
            </a:extLst>
          </p:cNvPr>
          <p:cNvSpPr/>
          <p:nvPr/>
        </p:nvSpPr>
        <p:spPr>
          <a:xfrm>
            <a:off x="3468857" y="-4504848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D356C08-2765-6884-B19E-DA8FCAA07B20}"/>
              </a:ext>
            </a:extLst>
          </p:cNvPr>
          <p:cNvSpPr txBox="1"/>
          <p:nvPr/>
        </p:nvSpPr>
        <p:spPr>
          <a:xfrm>
            <a:off x="3853641" y="-4907175"/>
            <a:ext cx="386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{"FRIYAY", 0.15},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5937E77-DCF5-D320-5C80-51F1666C4418}"/>
              </a:ext>
            </a:extLst>
          </p:cNvPr>
          <p:cNvSpPr txBox="1"/>
          <p:nvPr/>
        </p:nvSpPr>
        <p:spPr>
          <a:xfrm>
            <a:off x="3853641" y="-4515876"/>
            <a:ext cx="386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{"HURRAYFORPAYDAY", 0.20}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9FD295F-3153-E256-888C-03C999B9555B}"/>
              </a:ext>
            </a:extLst>
          </p:cNvPr>
          <p:cNvSpPr txBox="1"/>
          <p:nvPr/>
        </p:nvSpPr>
        <p:spPr>
          <a:xfrm>
            <a:off x="3860640" y="-5290008"/>
            <a:ext cx="3858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{"NEWCUSTOMER", 0.33},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E2CC9DF-D522-2C90-70F9-B7BAD8CCCB52}"/>
              </a:ext>
            </a:extLst>
          </p:cNvPr>
          <p:cNvSpPr txBox="1"/>
          <p:nvPr/>
        </p:nvSpPr>
        <p:spPr>
          <a:xfrm>
            <a:off x="3142201" y="-4907175"/>
            <a:ext cx="337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B17C611-C914-CDF6-D492-FD3148D0A0E1}"/>
              </a:ext>
            </a:extLst>
          </p:cNvPr>
          <p:cNvSpPr txBox="1"/>
          <p:nvPr/>
        </p:nvSpPr>
        <p:spPr>
          <a:xfrm>
            <a:off x="3167273" y="-4515876"/>
            <a:ext cx="419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4B9CF50-6B26-5070-716D-3A7BAFB6392D}"/>
              </a:ext>
            </a:extLst>
          </p:cNvPr>
          <p:cNvSpPr txBox="1"/>
          <p:nvPr/>
        </p:nvSpPr>
        <p:spPr>
          <a:xfrm>
            <a:off x="3149199" y="-5290008"/>
            <a:ext cx="377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0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294B7A46-135E-6752-0E5A-ED10E588E43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934163" y="-3194576"/>
            <a:ext cx="4865335" cy="3503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0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A4688-D24C-1970-418A-70BDEA355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99EDAD-7001-D8DF-0B9A-D93FCA1BA0C2}"/>
              </a:ext>
            </a:extLst>
          </p:cNvPr>
          <p:cNvSpPr/>
          <p:nvPr/>
        </p:nvSpPr>
        <p:spPr>
          <a:xfrm>
            <a:off x="-6233160" y="404195"/>
            <a:ext cx="12851741" cy="6158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C6082-4E20-1DE4-1924-E5CD2FDE5762}"/>
              </a:ext>
            </a:extLst>
          </p:cNvPr>
          <p:cNvSpPr txBox="1"/>
          <p:nvPr/>
        </p:nvSpPr>
        <p:spPr>
          <a:xfrm>
            <a:off x="814354" y="588862"/>
            <a:ext cx="9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myCart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F7273-005E-E87D-DF72-822965C84C3F}"/>
              </a:ext>
            </a:extLst>
          </p:cNvPr>
          <p:cNvSpPr txBox="1"/>
          <p:nvPr/>
        </p:nvSpPr>
        <p:spPr>
          <a:xfrm>
            <a:off x="-9301159" y="3006684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AR of main()</a:t>
            </a:r>
            <a:endParaRPr lang="en-PH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936EC-FCF0-C51B-93EC-8A4FC42A34DC}"/>
              </a:ext>
            </a:extLst>
          </p:cNvPr>
          <p:cNvSpPr txBox="1"/>
          <p:nvPr/>
        </p:nvSpPr>
        <p:spPr>
          <a:xfrm>
            <a:off x="2021773" y="588862"/>
            <a:ext cx="120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numItems</a:t>
            </a:r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A362D6-41C2-291E-C110-F2E19FAA5AD0}"/>
              </a:ext>
            </a:extLst>
          </p:cNvPr>
          <p:cNvSpPr/>
          <p:nvPr/>
        </p:nvSpPr>
        <p:spPr>
          <a:xfrm>
            <a:off x="2108518" y="958194"/>
            <a:ext cx="1027928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6A40B-3E2F-D3BB-BDAB-2DF69E05CC9A}"/>
              </a:ext>
            </a:extLst>
          </p:cNvPr>
          <p:cNvSpPr txBox="1"/>
          <p:nvPr/>
        </p:nvSpPr>
        <p:spPr>
          <a:xfrm>
            <a:off x="2021773" y="1327526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promoCode</a:t>
            </a:r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87D2E-F9D6-D891-F91B-BA1A23092615}"/>
              </a:ext>
            </a:extLst>
          </p:cNvPr>
          <p:cNvSpPr/>
          <p:nvPr/>
        </p:nvSpPr>
        <p:spPr>
          <a:xfrm>
            <a:off x="2108518" y="1696859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7AAAB-FC36-8764-3018-106C2D1CF208}"/>
              </a:ext>
            </a:extLst>
          </p:cNvPr>
          <p:cNvSpPr/>
          <p:nvPr/>
        </p:nvSpPr>
        <p:spPr>
          <a:xfrm>
            <a:off x="2868752" y="1696859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C0A5E0-F83F-4619-EBA4-6506EEF93E37}"/>
              </a:ext>
            </a:extLst>
          </p:cNvPr>
          <p:cNvSpPr/>
          <p:nvPr/>
        </p:nvSpPr>
        <p:spPr>
          <a:xfrm>
            <a:off x="2488635" y="1696859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D6226B-7122-3FDD-CD1F-EC2C5C6EAAFE}"/>
              </a:ext>
            </a:extLst>
          </p:cNvPr>
          <p:cNvSpPr txBox="1"/>
          <p:nvPr/>
        </p:nvSpPr>
        <p:spPr>
          <a:xfrm>
            <a:off x="2021773" y="2167389"/>
            <a:ext cx="88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receipt</a:t>
            </a:r>
            <a:endParaRPr lang="en-PH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C5ED97-36B9-7DDE-17C4-16EB82C38767}"/>
              </a:ext>
            </a:extLst>
          </p:cNvPr>
          <p:cNvSpPr/>
          <p:nvPr/>
        </p:nvSpPr>
        <p:spPr>
          <a:xfrm>
            <a:off x="2108518" y="2536721"/>
            <a:ext cx="3303044" cy="1045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047CCD-1E60-15C7-D811-D9531FA43A69}"/>
              </a:ext>
            </a:extLst>
          </p:cNvPr>
          <p:cNvSpPr txBox="1"/>
          <p:nvPr/>
        </p:nvSpPr>
        <p:spPr>
          <a:xfrm>
            <a:off x="2253831" y="255346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VAT</a:t>
            </a:r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D375DC-C555-965A-895E-A52C2A5A8361}"/>
              </a:ext>
            </a:extLst>
          </p:cNvPr>
          <p:cNvSpPr txBox="1"/>
          <p:nvPr/>
        </p:nvSpPr>
        <p:spPr>
          <a:xfrm>
            <a:off x="4127549" y="2553469"/>
            <a:ext cx="114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totalPrice</a:t>
            </a:r>
            <a:endParaRPr lang="en-P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F9C5F5-00E1-5A61-37B1-FB264BD9B715}"/>
              </a:ext>
            </a:extLst>
          </p:cNvPr>
          <p:cNvSpPr/>
          <p:nvPr/>
        </p:nvSpPr>
        <p:spPr>
          <a:xfrm>
            <a:off x="2257586" y="2946832"/>
            <a:ext cx="5431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B1511C-64C9-2C76-E941-144F2DE96F4F}"/>
              </a:ext>
            </a:extLst>
          </p:cNvPr>
          <p:cNvSpPr/>
          <p:nvPr/>
        </p:nvSpPr>
        <p:spPr>
          <a:xfrm>
            <a:off x="4430246" y="2946832"/>
            <a:ext cx="5431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7D619F-19F2-1BC7-F6B1-A0CD489BEF16}"/>
              </a:ext>
            </a:extLst>
          </p:cNvPr>
          <p:cNvSpPr txBox="1"/>
          <p:nvPr/>
        </p:nvSpPr>
        <p:spPr>
          <a:xfrm>
            <a:off x="3024271" y="255346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discount</a:t>
            </a:r>
            <a:endParaRPr lang="en-P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84D779-F753-8A87-77DC-611EE6AF7554}"/>
              </a:ext>
            </a:extLst>
          </p:cNvPr>
          <p:cNvSpPr/>
          <p:nvPr/>
        </p:nvSpPr>
        <p:spPr>
          <a:xfrm>
            <a:off x="3269392" y="2946832"/>
            <a:ext cx="5431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B3BAAD-9B17-CA21-EF6B-30CC8DF2C474}"/>
              </a:ext>
            </a:extLst>
          </p:cNvPr>
          <p:cNvSpPr txBox="1"/>
          <p:nvPr/>
        </p:nvSpPr>
        <p:spPr>
          <a:xfrm>
            <a:off x="5503798" y="98836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sCart</a:t>
            </a:r>
            <a:endParaRPr lang="en-P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5D2429-2DD0-CBC8-4AD7-80D0A38E9896}"/>
              </a:ext>
            </a:extLst>
          </p:cNvPr>
          <p:cNvSpPr/>
          <p:nvPr/>
        </p:nvSpPr>
        <p:spPr>
          <a:xfrm>
            <a:off x="5533763" y="1364540"/>
            <a:ext cx="672961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C5AC95C-8A29-82C0-630C-D7A1B6C828FB}"/>
              </a:ext>
            </a:extLst>
          </p:cNvPr>
          <p:cNvSpPr/>
          <p:nvPr/>
        </p:nvSpPr>
        <p:spPr>
          <a:xfrm>
            <a:off x="1771841" y="-5730130"/>
            <a:ext cx="7310718" cy="557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1CAFBF-93EC-9677-6B93-97E94F44EEE4}"/>
              </a:ext>
            </a:extLst>
          </p:cNvPr>
          <p:cNvSpPr txBox="1"/>
          <p:nvPr/>
        </p:nvSpPr>
        <p:spPr>
          <a:xfrm>
            <a:off x="-411990" y="-5367637"/>
            <a:ext cx="19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 of </a:t>
            </a:r>
            <a:r>
              <a:rPr lang="en-US" dirty="0" err="1"/>
              <a:t>returnItem</a:t>
            </a:r>
            <a:r>
              <a:rPr lang="en-US" dirty="0"/>
              <a:t>()</a:t>
            </a:r>
            <a:endParaRPr lang="en-PH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CC719D-EE76-77C5-CBD7-3087879F2623}"/>
              </a:ext>
            </a:extLst>
          </p:cNvPr>
          <p:cNvSpPr txBox="1"/>
          <p:nvPr/>
        </p:nvSpPr>
        <p:spPr>
          <a:xfrm>
            <a:off x="2292667" y="-5536603"/>
            <a:ext cx="34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P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84256E7-DEB0-3C36-4F43-57E4AA1C1FD8}"/>
              </a:ext>
            </a:extLst>
          </p:cNvPr>
          <p:cNvSpPr/>
          <p:nvPr/>
        </p:nvSpPr>
        <p:spPr>
          <a:xfrm>
            <a:off x="2145789" y="-5176132"/>
            <a:ext cx="658780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FCC94B-A581-F994-BA03-80D0B0438F38}"/>
              </a:ext>
            </a:extLst>
          </p:cNvPr>
          <p:cNvSpPr txBox="1"/>
          <p:nvPr/>
        </p:nvSpPr>
        <p:spPr>
          <a:xfrm>
            <a:off x="5517114" y="137425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T100</a:t>
            </a:r>
            <a:endParaRPr lang="en-PH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E387F0C-D004-F988-1F5C-7D97844062FE}"/>
              </a:ext>
            </a:extLst>
          </p:cNvPr>
          <p:cNvSpPr txBox="1"/>
          <p:nvPr/>
        </p:nvSpPr>
        <p:spPr>
          <a:xfrm>
            <a:off x="2468433" y="9679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PH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BCF883-FBCC-4695-3F70-C87815511979}"/>
              </a:ext>
            </a:extLst>
          </p:cNvPr>
          <p:cNvSpPr txBox="1"/>
          <p:nvPr/>
        </p:nvSpPr>
        <p:spPr>
          <a:xfrm>
            <a:off x="2233419" y="295079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</a:t>
            </a:r>
            <a:endParaRPr lang="en-PH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EF7178-FACB-1655-D959-5738D5CB3A65}"/>
              </a:ext>
            </a:extLst>
          </p:cNvPr>
          <p:cNvSpPr txBox="1"/>
          <p:nvPr/>
        </p:nvSpPr>
        <p:spPr>
          <a:xfrm>
            <a:off x="3241468" y="295079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</a:t>
            </a:r>
            <a:endParaRPr lang="en-PH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58749E0-DDFC-EDDA-1E5F-2C4DFC178C37}"/>
              </a:ext>
            </a:extLst>
          </p:cNvPr>
          <p:cNvSpPr txBox="1"/>
          <p:nvPr/>
        </p:nvSpPr>
        <p:spPr>
          <a:xfrm>
            <a:off x="4391499" y="295079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</a:t>
            </a:r>
            <a:endParaRPr lang="en-PH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6D3A19-66CD-A530-83D0-298C82ADB04C}"/>
              </a:ext>
            </a:extLst>
          </p:cNvPr>
          <p:cNvSpPr txBox="1"/>
          <p:nvPr/>
        </p:nvSpPr>
        <p:spPr>
          <a:xfrm>
            <a:off x="3738832" y="617181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M100</a:t>
            </a:r>
            <a:endParaRPr lang="en-PH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A7515-5970-4851-D303-0674B02A4AAB}"/>
              </a:ext>
            </a:extLst>
          </p:cNvPr>
          <p:cNvSpPr txBox="1"/>
          <p:nvPr/>
        </p:nvSpPr>
        <p:spPr>
          <a:xfrm>
            <a:off x="2106328" y="-516775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M100</a:t>
            </a:r>
            <a:endParaRPr lang="en-PH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3787BB0-DC23-5822-634F-12EA9C01A55E}"/>
              </a:ext>
            </a:extLst>
          </p:cNvPr>
          <p:cNvCxnSpPr>
            <a:cxnSpLocks/>
            <a:stCxn id="90" idx="2"/>
            <a:endCxn id="5" idx="0"/>
          </p:cNvCxnSpPr>
          <p:nvPr/>
        </p:nvCxnSpPr>
        <p:spPr>
          <a:xfrm flipH="1">
            <a:off x="1274801" y="-4798425"/>
            <a:ext cx="1200378" cy="5387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F8A0AAD-28DF-95FC-2A6F-2BA1222AFB78}"/>
              </a:ext>
            </a:extLst>
          </p:cNvPr>
          <p:cNvSpPr txBox="1"/>
          <p:nvPr/>
        </p:nvSpPr>
        <p:spPr>
          <a:xfrm>
            <a:off x="1441150" y="-60189"/>
            <a:ext cx="45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*C</a:t>
            </a:r>
            <a:endParaRPr lang="en-PH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78B7EFE-22ED-6E9B-D08A-AEA543B7849F}"/>
              </a:ext>
            </a:extLst>
          </p:cNvPr>
          <p:cNvSpPr/>
          <p:nvPr/>
        </p:nvSpPr>
        <p:spPr>
          <a:xfrm>
            <a:off x="-4581845" y="664548"/>
            <a:ext cx="5150315" cy="557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82319A2-CFBF-F420-0DFA-896C263F0BA2}"/>
              </a:ext>
            </a:extLst>
          </p:cNvPr>
          <p:cNvSpPr txBox="1"/>
          <p:nvPr/>
        </p:nvSpPr>
        <p:spPr>
          <a:xfrm>
            <a:off x="-6182516" y="822268"/>
            <a:ext cx="14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groceryStore</a:t>
            </a:r>
            <a:endParaRPr lang="en-PH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2E99818-A7C6-8E2F-C2BF-E52A3F1B04D6}"/>
              </a:ext>
            </a:extLst>
          </p:cNvPr>
          <p:cNvSpPr/>
          <p:nvPr/>
        </p:nvSpPr>
        <p:spPr>
          <a:xfrm>
            <a:off x="1792187" y="596921"/>
            <a:ext cx="4630993" cy="557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A296FB9-739E-EADB-01F7-83CB0655D374}"/>
              </a:ext>
            </a:extLst>
          </p:cNvPr>
          <p:cNvSpPr/>
          <p:nvPr/>
        </p:nvSpPr>
        <p:spPr>
          <a:xfrm>
            <a:off x="-3762120" y="1209373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F3B5BC2-1AE9-EABD-60B9-0CD7D5A87169}"/>
              </a:ext>
            </a:extLst>
          </p:cNvPr>
          <p:cNvSpPr txBox="1"/>
          <p:nvPr/>
        </p:nvSpPr>
        <p:spPr>
          <a:xfrm>
            <a:off x="-4072518" y="822268"/>
            <a:ext cx="100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prodList</a:t>
            </a:r>
            <a:endParaRPr lang="en-PH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E750E91-03E8-2B5E-E73D-FD10131A48CE}"/>
              </a:ext>
            </a:extLst>
          </p:cNvPr>
          <p:cNvSpPr/>
          <p:nvPr/>
        </p:nvSpPr>
        <p:spPr>
          <a:xfrm>
            <a:off x="-3762120" y="1585869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BCE93DC-4984-EA8F-6E47-32A81E49FFFB}"/>
              </a:ext>
            </a:extLst>
          </p:cNvPr>
          <p:cNvSpPr/>
          <p:nvPr/>
        </p:nvSpPr>
        <p:spPr>
          <a:xfrm>
            <a:off x="-3762120" y="1962365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2B16375-B2FD-982C-E45C-B784B9440DA9}"/>
              </a:ext>
            </a:extLst>
          </p:cNvPr>
          <p:cNvSpPr/>
          <p:nvPr/>
        </p:nvSpPr>
        <p:spPr>
          <a:xfrm>
            <a:off x="-3762120" y="2338861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3662344-BF98-2F33-371C-7ACB180E6451}"/>
              </a:ext>
            </a:extLst>
          </p:cNvPr>
          <p:cNvSpPr/>
          <p:nvPr/>
        </p:nvSpPr>
        <p:spPr>
          <a:xfrm>
            <a:off x="-3762120" y="2715357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160F8D2-D3C0-1B1C-0A12-848CDE3AF01A}"/>
              </a:ext>
            </a:extLst>
          </p:cNvPr>
          <p:cNvSpPr/>
          <p:nvPr/>
        </p:nvSpPr>
        <p:spPr>
          <a:xfrm>
            <a:off x="-3762120" y="3091853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BE5C7F-2C4F-078A-85F4-CDD3694AA561}"/>
              </a:ext>
            </a:extLst>
          </p:cNvPr>
          <p:cNvSpPr/>
          <p:nvPr/>
        </p:nvSpPr>
        <p:spPr>
          <a:xfrm>
            <a:off x="-3762120" y="3468349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6BA4BBE-D52D-BDC1-8022-5C1950CAA72B}"/>
              </a:ext>
            </a:extLst>
          </p:cNvPr>
          <p:cNvSpPr/>
          <p:nvPr/>
        </p:nvSpPr>
        <p:spPr>
          <a:xfrm>
            <a:off x="-3762120" y="3833868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62B4AFC-FC76-2DCE-09B7-20BE63DF938F}"/>
              </a:ext>
            </a:extLst>
          </p:cNvPr>
          <p:cNvSpPr/>
          <p:nvPr/>
        </p:nvSpPr>
        <p:spPr>
          <a:xfrm>
            <a:off x="-3762120" y="4210364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259BC2D-8CA8-C039-B76C-D0282B400AD2}"/>
              </a:ext>
            </a:extLst>
          </p:cNvPr>
          <p:cNvSpPr/>
          <p:nvPr/>
        </p:nvSpPr>
        <p:spPr>
          <a:xfrm>
            <a:off x="-3762120" y="4586860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C91E3CF-85C4-442D-8BFD-02DDDC447374}"/>
              </a:ext>
            </a:extLst>
          </p:cNvPr>
          <p:cNvSpPr txBox="1"/>
          <p:nvPr/>
        </p:nvSpPr>
        <p:spPr>
          <a:xfrm>
            <a:off x="-3225848" y="621644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G100</a:t>
            </a:r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70E7D-3B54-0C33-8A1E-E299D5AC7F73}"/>
              </a:ext>
            </a:extLst>
          </p:cNvPr>
          <p:cNvSpPr txBox="1"/>
          <p:nvPr/>
        </p:nvSpPr>
        <p:spPr>
          <a:xfrm>
            <a:off x="5733542" y="-4407104"/>
            <a:ext cx="56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trav</a:t>
            </a:r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D43C9A-4B1A-1F1A-CC73-9DF2EEA43668}"/>
              </a:ext>
            </a:extLst>
          </p:cNvPr>
          <p:cNvSpPr/>
          <p:nvPr/>
        </p:nvSpPr>
        <p:spPr>
          <a:xfrm>
            <a:off x="5584232" y="-4054356"/>
            <a:ext cx="914671" cy="395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7214A-DCA1-C641-A464-FD780E35E1C5}"/>
              </a:ext>
            </a:extLst>
          </p:cNvPr>
          <p:cNvSpPr txBox="1"/>
          <p:nvPr/>
        </p:nvSpPr>
        <p:spPr>
          <a:xfrm>
            <a:off x="5617809" y="-4033743"/>
            <a:ext cx="79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T500</a:t>
            </a:r>
            <a:endParaRPr lang="en-PH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A56BB1-2453-4754-ACAD-E8A5BD32F74D}"/>
              </a:ext>
            </a:extLst>
          </p:cNvPr>
          <p:cNvSpPr txBox="1"/>
          <p:nvPr/>
        </p:nvSpPr>
        <p:spPr>
          <a:xfrm>
            <a:off x="-3299453" y="4589782"/>
            <a:ext cx="3937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{"VG000002", "Broccoli", 18.00, 60},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2BC3D-FBAB-DBF2-6547-4ED4B852950A}"/>
              </a:ext>
            </a:extLst>
          </p:cNvPr>
          <p:cNvSpPr txBox="1"/>
          <p:nvPr/>
        </p:nvSpPr>
        <p:spPr>
          <a:xfrm>
            <a:off x="-3377336" y="1560038"/>
            <a:ext cx="386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{"FR000002", "Orange", 25.00, 50},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0ED964-DC77-4EDE-1808-63398173BE3D}"/>
              </a:ext>
            </a:extLst>
          </p:cNvPr>
          <p:cNvSpPr txBox="1"/>
          <p:nvPr/>
        </p:nvSpPr>
        <p:spPr>
          <a:xfrm>
            <a:off x="-3377336" y="1951337"/>
            <a:ext cx="386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{"FR000003", "Pineapple", 66.00, 30},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BBB032-1266-75EC-367A-7D29AAFB7B1E}"/>
              </a:ext>
            </a:extLst>
          </p:cNvPr>
          <p:cNvSpPr txBox="1"/>
          <p:nvPr/>
        </p:nvSpPr>
        <p:spPr>
          <a:xfrm>
            <a:off x="-3360437" y="2330856"/>
            <a:ext cx="3680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{"FR000004", "Durian", 45.00, 25},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C77C93-7047-DF55-DDE6-41E076C40AB1}"/>
              </a:ext>
            </a:extLst>
          </p:cNvPr>
          <p:cNvSpPr txBox="1"/>
          <p:nvPr/>
        </p:nvSpPr>
        <p:spPr>
          <a:xfrm>
            <a:off x="-3341763" y="2705044"/>
            <a:ext cx="3599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{"FR000005", "Squash", 54.00, 40},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D920DF-D590-6FEA-80AE-E5777EF2B03B}"/>
              </a:ext>
            </a:extLst>
          </p:cNvPr>
          <p:cNvSpPr txBox="1"/>
          <p:nvPr/>
        </p:nvSpPr>
        <p:spPr>
          <a:xfrm>
            <a:off x="-3370337" y="1177205"/>
            <a:ext cx="3858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{"FR000001", "Apple", 32.00, 50},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E40A84-9E6F-F0A2-BE6B-61E96F156C80}"/>
              </a:ext>
            </a:extLst>
          </p:cNvPr>
          <p:cNvSpPr txBox="1"/>
          <p:nvPr/>
        </p:nvSpPr>
        <p:spPr>
          <a:xfrm>
            <a:off x="-3341763" y="3071730"/>
            <a:ext cx="3748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{"FR000006", "Grapes", 12.00, 150},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46AD08-3165-5BD9-C7E1-85F24E7D1D37}"/>
              </a:ext>
            </a:extLst>
          </p:cNvPr>
          <p:cNvSpPr txBox="1"/>
          <p:nvPr/>
        </p:nvSpPr>
        <p:spPr>
          <a:xfrm>
            <a:off x="-3360437" y="3468349"/>
            <a:ext cx="3617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{"FR000007", "Mango", 33.00, 80},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EF265C-ECBA-7D0F-9C36-38BF30A79CC6}"/>
              </a:ext>
            </a:extLst>
          </p:cNvPr>
          <p:cNvSpPr txBox="1"/>
          <p:nvPr/>
        </p:nvSpPr>
        <p:spPr>
          <a:xfrm>
            <a:off x="-3360437" y="3832750"/>
            <a:ext cx="377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{"FR000008", "Cherries", 7.00, 150},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B259AE-88FD-41F7-4800-B24C0D42A10B}"/>
              </a:ext>
            </a:extLst>
          </p:cNvPr>
          <p:cNvSpPr txBox="1"/>
          <p:nvPr/>
        </p:nvSpPr>
        <p:spPr>
          <a:xfrm>
            <a:off x="-3355239" y="4197151"/>
            <a:ext cx="377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{"VG000001", "Cabbage", 24.00, 40},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7144C6-7B64-7A4C-4A93-AD9B0C87B1A1}"/>
              </a:ext>
            </a:extLst>
          </p:cNvPr>
          <p:cNvSpPr txBox="1"/>
          <p:nvPr/>
        </p:nvSpPr>
        <p:spPr>
          <a:xfrm>
            <a:off x="-4267445" y="4629113"/>
            <a:ext cx="519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01E5012-FCA1-E825-E1B7-405D48AC6FCA}"/>
              </a:ext>
            </a:extLst>
          </p:cNvPr>
          <p:cNvSpPr txBox="1"/>
          <p:nvPr/>
        </p:nvSpPr>
        <p:spPr>
          <a:xfrm>
            <a:off x="-4345327" y="1599369"/>
            <a:ext cx="337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3CD67B-E47A-542C-1FEF-10D5D2739FB3}"/>
              </a:ext>
            </a:extLst>
          </p:cNvPr>
          <p:cNvSpPr txBox="1"/>
          <p:nvPr/>
        </p:nvSpPr>
        <p:spPr>
          <a:xfrm>
            <a:off x="-4320255" y="1990668"/>
            <a:ext cx="419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32B146-4F44-7CD7-3364-F38E3ADA6B10}"/>
              </a:ext>
            </a:extLst>
          </p:cNvPr>
          <p:cNvSpPr txBox="1"/>
          <p:nvPr/>
        </p:nvSpPr>
        <p:spPr>
          <a:xfrm>
            <a:off x="-4328429" y="2370187"/>
            <a:ext cx="485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D5DF11-DE31-2132-5FCB-84DB62A7A43D}"/>
              </a:ext>
            </a:extLst>
          </p:cNvPr>
          <p:cNvSpPr txBox="1"/>
          <p:nvPr/>
        </p:nvSpPr>
        <p:spPr>
          <a:xfrm>
            <a:off x="-4309755" y="2744375"/>
            <a:ext cx="474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F2A840D-F32C-AEEF-9D97-E92E83A752A7}"/>
              </a:ext>
            </a:extLst>
          </p:cNvPr>
          <p:cNvSpPr txBox="1"/>
          <p:nvPr/>
        </p:nvSpPr>
        <p:spPr>
          <a:xfrm>
            <a:off x="-4338329" y="1216536"/>
            <a:ext cx="377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7795C9-4DEF-31CF-56F1-3BF18B63A18E}"/>
              </a:ext>
            </a:extLst>
          </p:cNvPr>
          <p:cNvSpPr txBox="1"/>
          <p:nvPr/>
        </p:nvSpPr>
        <p:spPr>
          <a:xfrm>
            <a:off x="-4309755" y="3111061"/>
            <a:ext cx="494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63BC86-E329-85BE-6A32-68832413F0EB}"/>
              </a:ext>
            </a:extLst>
          </p:cNvPr>
          <p:cNvSpPr txBox="1"/>
          <p:nvPr/>
        </p:nvSpPr>
        <p:spPr>
          <a:xfrm>
            <a:off x="-4328429" y="3507680"/>
            <a:ext cx="477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C94BECB-0AA0-4175-DE34-3A817DAB70D0}"/>
              </a:ext>
            </a:extLst>
          </p:cNvPr>
          <p:cNvSpPr txBox="1"/>
          <p:nvPr/>
        </p:nvSpPr>
        <p:spPr>
          <a:xfrm>
            <a:off x="-4328429" y="3872081"/>
            <a:ext cx="497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F617F2-5EA0-2ADA-88E4-90C72E8F1640}"/>
              </a:ext>
            </a:extLst>
          </p:cNvPr>
          <p:cNvSpPr txBox="1"/>
          <p:nvPr/>
        </p:nvSpPr>
        <p:spPr>
          <a:xfrm>
            <a:off x="-4323231" y="4236482"/>
            <a:ext cx="497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8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A964BB6-671A-934C-457E-D5423BF922BB}"/>
              </a:ext>
            </a:extLst>
          </p:cNvPr>
          <p:cNvCxnSpPr>
            <a:cxnSpLocks/>
            <a:stCxn id="83" idx="3"/>
            <a:endCxn id="164" idx="1"/>
          </p:cNvCxnSpPr>
          <p:nvPr/>
        </p:nvCxnSpPr>
        <p:spPr>
          <a:xfrm>
            <a:off x="6182681" y="1558920"/>
            <a:ext cx="750300" cy="3162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16B0D3C-DB3E-9413-AA2E-AE6003905CDC}"/>
              </a:ext>
            </a:extLst>
          </p:cNvPr>
          <p:cNvSpPr txBox="1"/>
          <p:nvPr/>
        </p:nvSpPr>
        <p:spPr>
          <a:xfrm>
            <a:off x="6774217" y="3193067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nodeItem</a:t>
            </a:r>
            <a:endParaRPr lang="en-PH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D578FD6-9D1D-22CB-D15B-F8BB939F8936}"/>
              </a:ext>
            </a:extLst>
          </p:cNvPr>
          <p:cNvSpPr/>
          <p:nvPr/>
        </p:nvSpPr>
        <p:spPr>
          <a:xfrm>
            <a:off x="6932981" y="3562400"/>
            <a:ext cx="4091128" cy="2318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6AC7336-30F6-1B98-3B9D-D1D3B55D1DF0}"/>
              </a:ext>
            </a:extLst>
          </p:cNvPr>
          <p:cNvSpPr txBox="1"/>
          <p:nvPr/>
        </p:nvSpPr>
        <p:spPr>
          <a:xfrm>
            <a:off x="6932982" y="3562399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  <a:endParaRPr lang="en-PH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498FF65-0676-B396-4EA6-524CC5D5666F}"/>
              </a:ext>
            </a:extLst>
          </p:cNvPr>
          <p:cNvSpPr/>
          <p:nvPr/>
        </p:nvSpPr>
        <p:spPr>
          <a:xfrm>
            <a:off x="7041475" y="3869722"/>
            <a:ext cx="2678704" cy="192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3CD456-4AB4-DC5A-2E8C-D32607DA6AB4}"/>
              </a:ext>
            </a:extLst>
          </p:cNvPr>
          <p:cNvSpPr/>
          <p:nvPr/>
        </p:nvSpPr>
        <p:spPr>
          <a:xfrm>
            <a:off x="10001491" y="4615226"/>
            <a:ext cx="721783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3DD52B8-1532-A5CD-4B5C-307F4204183F}"/>
              </a:ext>
            </a:extLst>
          </p:cNvPr>
          <p:cNvSpPr txBox="1"/>
          <p:nvPr/>
        </p:nvSpPr>
        <p:spPr>
          <a:xfrm>
            <a:off x="9825177" y="4245895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nextItem</a:t>
            </a:r>
            <a:endParaRPr lang="en-PH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F1307F0-F740-DFF3-8FFA-8108604A1C9F}"/>
              </a:ext>
            </a:extLst>
          </p:cNvPr>
          <p:cNvSpPr/>
          <p:nvPr/>
        </p:nvSpPr>
        <p:spPr>
          <a:xfrm>
            <a:off x="7153230" y="3983047"/>
            <a:ext cx="1117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670806C-2B76-61C2-537D-09C9F0FDB1F3}"/>
              </a:ext>
            </a:extLst>
          </p:cNvPr>
          <p:cNvSpPr txBox="1"/>
          <p:nvPr/>
        </p:nvSpPr>
        <p:spPr>
          <a:xfrm>
            <a:off x="8270569" y="3975884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prodID</a:t>
            </a:r>
            <a:endParaRPr lang="en-PH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887F352-2779-A780-6D5C-FB476DFDDB87}"/>
              </a:ext>
            </a:extLst>
          </p:cNvPr>
          <p:cNvSpPr/>
          <p:nvPr/>
        </p:nvSpPr>
        <p:spPr>
          <a:xfrm>
            <a:off x="7153230" y="4515906"/>
            <a:ext cx="1117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3093BD6-5021-BE9B-29D3-1F6150FD00BA}"/>
              </a:ext>
            </a:extLst>
          </p:cNvPr>
          <p:cNvSpPr txBox="1"/>
          <p:nvPr/>
        </p:nvSpPr>
        <p:spPr>
          <a:xfrm>
            <a:off x="8270569" y="4508743"/>
            <a:ext cx="12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prodName</a:t>
            </a:r>
            <a:endParaRPr lang="en-PH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4552583-DCA1-8E3C-4129-19233592D324}"/>
              </a:ext>
            </a:extLst>
          </p:cNvPr>
          <p:cNvSpPr/>
          <p:nvPr/>
        </p:nvSpPr>
        <p:spPr>
          <a:xfrm>
            <a:off x="7153230" y="5154927"/>
            <a:ext cx="612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3E85382-7B1F-8C17-AD04-045168DF8B1F}"/>
              </a:ext>
            </a:extLst>
          </p:cNvPr>
          <p:cNvSpPr txBox="1"/>
          <p:nvPr/>
        </p:nvSpPr>
        <p:spPr>
          <a:xfrm>
            <a:off x="7725028" y="5147764"/>
            <a:ext cx="107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unitPrice</a:t>
            </a:r>
            <a:endParaRPr lang="en-PH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1BEFB5D-5C54-E5DC-9BF7-1890A87EF1AA}"/>
              </a:ext>
            </a:extLst>
          </p:cNvPr>
          <p:cNvSpPr/>
          <p:nvPr/>
        </p:nvSpPr>
        <p:spPr>
          <a:xfrm>
            <a:off x="8821888" y="5174664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82311B1-05A0-F438-4539-AE8F83C31D29}"/>
              </a:ext>
            </a:extLst>
          </p:cNvPr>
          <p:cNvSpPr txBox="1"/>
          <p:nvPr/>
        </p:nvSpPr>
        <p:spPr>
          <a:xfrm>
            <a:off x="9178993" y="516750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qty</a:t>
            </a:r>
            <a:endParaRPr lang="en-PH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CBF5858-79C2-8F56-CE50-DE23BCE8C17F}"/>
              </a:ext>
            </a:extLst>
          </p:cNvPr>
          <p:cNvSpPr txBox="1"/>
          <p:nvPr/>
        </p:nvSpPr>
        <p:spPr>
          <a:xfrm>
            <a:off x="8631516" y="595204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T100</a:t>
            </a:r>
            <a:endParaRPr lang="en-PH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715CFC5-25CD-BC14-5FE4-79388E6C8A37}"/>
              </a:ext>
            </a:extLst>
          </p:cNvPr>
          <p:cNvSpPr txBox="1"/>
          <p:nvPr/>
        </p:nvSpPr>
        <p:spPr>
          <a:xfrm>
            <a:off x="8814984" y="5185397"/>
            <a:ext cx="44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</a:t>
            </a:r>
            <a:endParaRPr lang="en-PH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8C8AF78-EEEC-A531-0950-5EC2267D710E}"/>
              </a:ext>
            </a:extLst>
          </p:cNvPr>
          <p:cNvSpPr txBox="1"/>
          <p:nvPr/>
        </p:nvSpPr>
        <p:spPr>
          <a:xfrm>
            <a:off x="7058245" y="3979182"/>
            <a:ext cx="1414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"FR000001" 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5FF8DB4-6F0C-6C9D-0E46-FC732D2BA550}"/>
              </a:ext>
            </a:extLst>
          </p:cNvPr>
          <p:cNvSpPr txBox="1"/>
          <p:nvPr/>
        </p:nvSpPr>
        <p:spPr>
          <a:xfrm>
            <a:off x="7236155" y="4508743"/>
            <a:ext cx="951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"Apple"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4297BD1-87D5-2CFE-4579-4FE355432DEA}"/>
              </a:ext>
            </a:extLst>
          </p:cNvPr>
          <p:cNvSpPr txBox="1"/>
          <p:nvPr/>
        </p:nvSpPr>
        <p:spPr>
          <a:xfrm>
            <a:off x="7079643" y="5170848"/>
            <a:ext cx="77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32.00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E568414-28BC-05E6-2DE8-7E3DEF724DD2}"/>
              </a:ext>
            </a:extLst>
          </p:cNvPr>
          <p:cNvSpPr txBox="1"/>
          <p:nvPr/>
        </p:nvSpPr>
        <p:spPr>
          <a:xfrm>
            <a:off x="10019402" y="4616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en-PH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A3C519D-921B-FD91-5B59-859E471BC934}"/>
              </a:ext>
            </a:extLst>
          </p:cNvPr>
          <p:cNvSpPr txBox="1"/>
          <p:nvPr/>
        </p:nvSpPr>
        <p:spPr>
          <a:xfrm>
            <a:off x="6677783" y="30275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nodeItem</a:t>
            </a:r>
            <a:endParaRPr lang="en-PH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88DF1DC-528F-B252-60FD-A33F1FECC1CD}"/>
              </a:ext>
            </a:extLst>
          </p:cNvPr>
          <p:cNvSpPr/>
          <p:nvPr/>
        </p:nvSpPr>
        <p:spPr>
          <a:xfrm>
            <a:off x="6836547" y="399608"/>
            <a:ext cx="4091128" cy="2318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F341387-C056-EB50-88CE-A7CD7E72FEB5}"/>
              </a:ext>
            </a:extLst>
          </p:cNvPr>
          <p:cNvSpPr txBox="1"/>
          <p:nvPr/>
        </p:nvSpPr>
        <p:spPr>
          <a:xfrm>
            <a:off x="6836548" y="399607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  <a:endParaRPr lang="en-PH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9EC6F58-5D3D-1075-B3D3-AE02E3645B3A}"/>
              </a:ext>
            </a:extLst>
          </p:cNvPr>
          <p:cNvSpPr/>
          <p:nvPr/>
        </p:nvSpPr>
        <p:spPr>
          <a:xfrm>
            <a:off x="6945041" y="706930"/>
            <a:ext cx="2678704" cy="192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E1ED092-2FE2-28A5-D8EF-67D09BBC322F}"/>
              </a:ext>
            </a:extLst>
          </p:cNvPr>
          <p:cNvSpPr/>
          <p:nvPr/>
        </p:nvSpPr>
        <p:spPr>
          <a:xfrm>
            <a:off x="9905057" y="1452434"/>
            <a:ext cx="721783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14CFD5B-6F0D-C46D-DBC9-76F938417AA2}"/>
              </a:ext>
            </a:extLst>
          </p:cNvPr>
          <p:cNvSpPr txBox="1"/>
          <p:nvPr/>
        </p:nvSpPr>
        <p:spPr>
          <a:xfrm>
            <a:off x="9728743" y="1083103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nextItem</a:t>
            </a:r>
            <a:endParaRPr lang="en-PH" dirty="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90D7A1-3629-0C22-AD1C-772AAA16DBEF}"/>
              </a:ext>
            </a:extLst>
          </p:cNvPr>
          <p:cNvSpPr/>
          <p:nvPr/>
        </p:nvSpPr>
        <p:spPr>
          <a:xfrm>
            <a:off x="7056796" y="820255"/>
            <a:ext cx="1117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888D753-FAEB-F21E-0109-18D93E9199BA}"/>
              </a:ext>
            </a:extLst>
          </p:cNvPr>
          <p:cNvSpPr txBox="1"/>
          <p:nvPr/>
        </p:nvSpPr>
        <p:spPr>
          <a:xfrm>
            <a:off x="8174135" y="813092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prodID</a:t>
            </a:r>
            <a:endParaRPr lang="en-PH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B81E105-A465-BB19-9B8B-6005A2336192}"/>
              </a:ext>
            </a:extLst>
          </p:cNvPr>
          <p:cNvSpPr/>
          <p:nvPr/>
        </p:nvSpPr>
        <p:spPr>
          <a:xfrm>
            <a:off x="7056796" y="1353114"/>
            <a:ext cx="1117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98005EC-1ABB-3CBD-E2EA-9B2DD3A5297F}"/>
              </a:ext>
            </a:extLst>
          </p:cNvPr>
          <p:cNvSpPr txBox="1"/>
          <p:nvPr/>
        </p:nvSpPr>
        <p:spPr>
          <a:xfrm>
            <a:off x="8174135" y="1345951"/>
            <a:ext cx="12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prodName</a:t>
            </a:r>
            <a:endParaRPr lang="en-PH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1390225-F072-58EA-8E98-F5E80EFCF97D}"/>
              </a:ext>
            </a:extLst>
          </p:cNvPr>
          <p:cNvSpPr/>
          <p:nvPr/>
        </p:nvSpPr>
        <p:spPr>
          <a:xfrm>
            <a:off x="7056796" y="1992135"/>
            <a:ext cx="612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3DACBA0-BE46-FBE2-2B22-2B7B57F0547C}"/>
              </a:ext>
            </a:extLst>
          </p:cNvPr>
          <p:cNvSpPr txBox="1"/>
          <p:nvPr/>
        </p:nvSpPr>
        <p:spPr>
          <a:xfrm>
            <a:off x="7628594" y="1984972"/>
            <a:ext cx="107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unitPrice</a:t>
            </a:r>
            <a:endParaRPr lang="en-PH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0E766DC-57F7-3145-D271-1559756AD73A}"/>
              </a:ext>
            </a:extLst>
          </p:cNvPr>
          <p:cNvSpPr/>
          <p:nvPr/>
        </p:nvSpPr>
        <p:spPr>
          <a:xfrm>
            <a:off x="8725454" y="2011872"/>
            <a:ext cx="380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E483CD2-522A-5656-4BC6-5337BD214F87}"/>
              </a:ext>
            </a:extLst>
          </p:cNvPr>
          <p:cNvSpPr txBox="1"/>
          <p:nvPr/>
        </p:nvSpPr>
        <p:spPr>
          <a:xfrm>
            <a:off x="9082559" y="200470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qty</a:t>
            </a:r>
            <a:endParaRPr lang="en-PH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5A434FF-C3AA-6379-6877-934FA036F891}"/>
              </a:ext>
            </a:extLst>
          </p:cNvPr>
          <p:cNvSpPr txBox="1"/>
          <p:nvPr/>
        </p:nvSpPr>
        <p:spPr>
          <a:xfrm>
            <a:off x="8535082" y="278925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T500</a:t>
            </a:r>
            <a:endParaRPr lang="en-PH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84116AC-FE0D-4F0E-9DFB-6C6A1F606EF3}"/>
              </a:ext>
            </a:extLst>
          </p:cNvPr>
          <p:cNvSpPr txBox="1"/>
          <p:nvPr/>
        </p:nvSpPr>
        <p:spPr>
          <a:xfrm>
            <a:off x="8688070" y="2022605"/>
            <a:ext cx="44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0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E550E46-7F0E-4554-4D67-02224034B6B8}"/>
              </a:ext>
            </a:extLst>
          </p:cNvPr>
          <p:cNvSpPr txBox="1"/>
          <p:nvPr/>
        </p:nvSpPr>
        <p:spPr>
          <a:xfrm>
            <a:off x="6912814" y="816390"/>
            <a:ext cx="1622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" VG000001 "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7A20AF0-CCB1-7918-802E-9A807EAC4234}"/>
              </a:ext>
            </a:extLst>
          </p:cNvPr>
          <p:cNvSpPr txBox="1"/>
          <p:nvPr/>
        </p:nvSpPr>
        <p:spPr>
          <a:xfrm>
            <a:off x="6971265" y="1358845"/>
            <a:ext cx="1395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" Cabbage "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9C30426-FD11-19A1-DC7A-CFF5140F1B89}"/>
              </a:ext>
            </a:extLst>
          </p:cNvPr>
          <p:cNvSpPr txBox="1"/>
          <p:nvPr/>
        </p:nvSpPr>
        <p:spPr>
          <a:xfrm>
            <a:off x="6983209" y="2008056"/>
            <a:ext cx="77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24.00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274DF13-3C3B-54C8-5A48-38C419A28E63}"/>
              </a:ext>
            </a:extLst>
          </p:cNvPr>
          <p:cNvSpPr txBox="1"/>
          <p:nvPr/>
        </p:nvSpPr>
        <p:spPr>
          <a:xfrm>
            <a:off x="9922968" y="145364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T100</a:t>
            </a:r>
            <a:endParaRPr lang="en-P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F0661-B190-E918-4D7E-B067D0E17C13}"/>
              </a:ext>
            </a:extLst>
          </p:cNvPr>
          <p:cNvSpPr txBox="1"/>
          <p:nvPr/>
        </p:nvSpPr>
        <p:spPr>
          <a:xfrm>
            <a:off x="3290783" y="-5529485"/>
            <a:ext cx="45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</a:t>
            </a:r>
            <a:endParaRPr lang="en-P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62EAD4-BEF9-C36A-CD73-9D7082C9ED5F}"/>
              </a:ext>
            </a:extLst>
          </p:cNvPr>
          <p:cNvSpPr/>
          <p:nvPr/>
        </p:nvSpPr>
        <p:spPr>
          <a:xfrm>
            <a:off x="3028404" y="-5189198"/>
            <a:ext cx="815756" cy="395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364FE0-DCCD-955F-47BC-47462A0CC3E3}"/>
              </a:ext>
            </a:extLst>
          </p:cNvPr>
          <p:cNvSpPr/>
          <p:nvPr/>
        </p:nvSpPr>
        <p:spPr>
          <a:xfrm>
            <a:off x="4306977" y="-5201024"/>
            <a:ext cx="1496832" cy="395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112021-3DDB-D043-57A8-E7171E1DFAA6}"/>
              </a:ext>
            </a:extLst>
          </p:cNvPr>
          <p:cNvSpPr txBox="1"/>
          <p:nvPr/>
        </p:nvSpPr>
        <p:spPr>
          <a:xfrm>
            <a:off x="3483726" y="-4391813"/>
            <a:ext cx="49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qty</a:t>
            </a:r>
            <a:endParaRPr lang="en-P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66BE06-A3A3-B54A-5928-A5E17CDA34F6}"/>
              </a:ext>
            </a:extLst>
          </p:cNvPr>
          <p:cNvSpPr/>
          <p:nvPr/>
        </p:nvSpPr>
        <p:spPr>
          <a:xfrm>
            <a:off x="3539656" y="-4027218"/>
            <a:ext cx="415364" cy="395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04C49B-7BE2-386E-92A0-E398B12FE8FD}"/>
              </a:ext>
            </a:extLst>
          </p:cNvPr>
          <p:cNvSpPr txBox="1"/>
          <p:nvPr/>
        </p:nvSpPr>
        <p:spPr>
          <a:xfrm>
            <a:off x="3103058" y="-517593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G100</a:t>
            </a:r>
            <a:endParaRPr lang="en-PH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C56C87-4AC5-2809-99A1-08D983911052}"/>
              </a:ext>
            </a:extLst>
          </p:cNvPr>
          <p:cNvSpPr txBox="1"/>
          <p:nvPr/>
        </p:nvSpPr>
        <p:spPr>
          <a:xfrm>
            <a:off x="4320791" y="-5201320"/>
            <a:ext cx="140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"VG000001”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D6DDF7-FDA0-68B2-0161-87B7FB3A014C}"/>
              </a:ext>
            </a:extLst>
          </p:cNvPr>
          <p:cNvSpPr txBox="1"/>
          <p:nvPr/>
        </p:nvSpPr>
        <p:spPr>
          <a:xfrm>
            <a:off x="3512634" y="-4008466"/>
            <a:ext cx="52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PH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F29C70-F37F-83B0-F56A-E2B087B814F5}"/>
              </a:ext>
            </a:extLst>
          </p:cNvPr>
          <p:cNvSpPr txBox="1"/>
          <p:nvPr/>
        </p:nvSpPr>
        <p:spPr>
          <a:xfrm>
            <a:off x="4731218" y="-4397576"/>
            <a:ext cx="19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P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4CF937-D663-A4D5-2D3F-9AA2AA278E29}"/>
              </a:ext>
            </a:extLst>
          </p:cNvPr>
          <p:cNvSpPr/>
          <p:nvPr/>
        </p:nvSpPr>
        <p:spPr>
          <a:xfrm>
            <a:off x="4670067" y="-4026763"/>
            <a:ext cx="415364" cy="395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A5389C-DF4A-4ED6-DBF8-194C079BA776}"/>
              </a:ext>
            </a:extLst>
          </p:cNvPr>
          <p:cNvSpPr txBox="1"/>
          <p:nvPr/>
        </p:nvSpPr>
        <p:spPr>
          <a:xfrm>
            <a:off x="4703643" y="-4006150"/>
            <a:ext cx="44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PH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AFD95-9DD4-A739-90F7-D3AF02AD8074}"/>
              </a:ext>
            </a:extLst>
          </p:cNvPr>
          <p:cNvSpPr txBox="1"/>
          <p:nvPr/>
        </p:nvSpPr>
        <p:spPr>
          <a:xfrm>
            <a:off x="4554868" y="-5587738"/>
            <a:ext cx="91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ProdID</a:t>
            </a:r>
            <a:endParaRPr lang="en-PH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3D42114-8D53-FDEC-9278-5FD85CAB8A02}"/>
              </a:ext>
            </a:extLst>
          </p:cNvPr>
          <p:cNvCxnSpPr>
            <a:cxnSpLocks/>
            <a:stCxn id="28" idx="2"/>
            <a:endCxn id="95" idx="0"/>
          </p:cNvCxnSpPr>
          <p:nvPr/>
        </p:nvCxnSpPr>
        <p:spPr>
          <a:xfrm flipH="1">
            <a:off x="-5456580" y="-4806601"/>
            <a:ext cx="8918871" cy="5628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0BDE83D-A6D2-1B93-7B93-C25064A972FD}"/>
              </a:ext>
            </a:extLst>
          </p:cNvPr>
          <p:cNvSpPr txBox="1"/>
          <p:nvPr/>
        </p:nvSpPr>
        <p:spPr>
          <a:xfrm>
            <a:off x="-5288280" y="-12663"/>
            <a:ext cx="53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*PL</a:t>
            </a:r>
            <a:endParaRPr lang="en-PH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2B24B7-F4F7-5385-1C81-09435EAB2792}"/>
              </a:ext>
            </a:extLst>
          </p:cNvPr>
          <p:cNvSpPr txBox="1"/>
          <p:nvPr/>
        </p:nvSpPr>
        <p:spPr>
          <a:xfrm>
            <a:off x="6883125" y="-4416898"/>
            <a:ext cx="70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  <a:endParaRPr lang="en-P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8082DC-7B27-6E34-D7B1-38BC2BB938DC}"/>
              </a:ext>
            </a:extLst>
          </p:cNvPr>
          <p:cNvSpPr/>
          <p:nvPr/>
        </p:nvSpPr>
        <p:spPr>
          <a:xfrm>
            <a:off x="6913090" y="-4040727"/>
            <a:ext cx="672961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3C87D6-C1BA-8573-B4E3-8061EC03AD6D}"/>
              </a:ext>
            </a:extLst>
          </p:cNvPr>
          <p:cNvSpPr txBox="1"/>
          <p:nvPr/>
        </p:nvSpPr>
        <p:spPr>
          <a:xfrm>
            <a:off x="6920484" y="-402582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T500</a:t>
            </a:r>
            <a:endParaRPr lang="en-PH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241C697-6328-26A8-BD65-6A8E1782CFE2}"/>
              </a:ext>
            </a:extLst>
          </p:cNvPr>
          <p:cNvCxnSpPr>
            <a:cxnSpLocks/>
            <a:stCxn id="15" idx="2"/>
            <a:endCxn id="197" idx="1"/>
          </p:cNvCxnSpPr>
          <p:nvPr/>
        </p:nvCxnSpPr>
        <p:spPr>
          <a:xfrm>
            <a:off x="6041568" y="-3658890"/>
            <a:ext cx="636215" cy="3873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C6B13C5-FE08-5FEF-37C1-516E3342932B}"/>
              </a:ext>
            </a:extLst>
          </p:cNvPr>
          <p:cNvSpPr txBox="1"/>
          <p:nvPr/>
        </p:nvSpPr>
        <p:spPr>
          <a:xfrm>
            <a:off x="6571722" y="-504921"/>
            <a:ext cx="79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trav</a:t>
            </a:r>
            <a:endParaRPr lang="en-PH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FBCB2C3-170A-4B50-7DCD-C7B2A2349A73}"/>
              </a:ext>
            </a:extLst>
          </p:cNvPr>
          <p:cNvCxnSpPr>
            <a:cxnSpLocks/>
            <a:stCxn id="79" idx="2"/>
            <a:endCxn id="197" idx="0"/>
          </p:cNvCxnSpPr>
          <p:nvPr/>
        </p:nvCxnSpPr>
        <p:spPr>
          <a:xfrm flipH="1">
            <a:off x="7248837" y="-3656496"/>
            <a:ext cx="4431" cy="3686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751A172-215C-3C4F-88E8-24FBFF3921F6}"/>
              </a:ext>
            </a:extLst>
          </p:cNvPr>
          <p:cNvSpPr txBox="1"/>
          <p:nvPr/>
        </p:nvSpPr>
        <p:spPr>
          <a:xfrm>
            <a:off x="7273661" y="-561837"/>
            <a:ext cx="103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*temp</a:t>
            </a:r>
            <a:endParaRPr lang="en-PH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7AC4218-57C9-60D1-F764-8B49D272A4B3}"/>
              </a:ext>
            </a:extLst>
          </p:cNvPr>
          <p:cNvSpPr txBox="1"/>
          <p:nvPr/>
        </p:nvSpPr>
        <p:spPr>
          <a:xfrm>
            <a:off x="8108507" y="-4451511"/>
            <a:ext cx="7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endParaRPr lang="en-PH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261C963-E86B-991F-8DB1-D6EE476DE460}"/>
              </a:ext>
            </a:extLst>
          </p:cNvPr>
          <p:cNvSpPr/>
          <p:nvPr/>
        </p:nvSpPr>
        <p:spPr>
          <a:xfrm>
            <a:off x="7916582" y="-4050327"/>
            <a:ext cx="914671" cy="395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72C2FD3-2723-8794-1A92-067730F77E7D}"/>
              </a:ext>
            </a:extLst>
          </p:cNvPr>
          <p:cNvSpPr txBox="1"/>
          <p:nvPr/>
        </p:nvSpPr>
        <p:spPr>
          <a:xfrm>
            <a:off x="7950159" y="-4029714"/>
            <a:ext cx="79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T100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3458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598</Words>
  <Application>Microsoft Office PowerPoint</Application>
  <PresentationFormat>Widescreen</PresentationFormat>
  <Paragraphs>254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Nelson  Ochavo</dc:creator>
  <cp:lastModifiedBy>Marc Nelson  Ochavo</cp:lastModifiedBy>
  <cp:revision>15</cp:revision>
  <dcterms:created xsi:type="dcterms:W3CDTF">2024-02-15T15:13:55Z</dcterms:created>
  <dcterms:modified xsi:type="dcterms:W3CDTF">2024-02-16T17:01:50Z</dcterms:modified>
</cp:coreProperties>
</file>