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江豪" initials="赵" lastIdx="2" clrIdx="0">
    <p:extLst>
      <p:ext uri="{19B8F6BF-5375-455C-9EA6-DF929625EA0E}">
        <p15:presenceInfo xmlns:p15="http://schemas.microsoft.com/office/powerpoint/2012/main" userId="025438539b63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ADA-C0F3-4BD0-872A-37C6BCC2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BC9D4-E4A1-4F6C-960B-8FA0487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6A23F-686C-42BE-88D3-2C60B8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E7968-C968-4ED5-A79F-3A66B7A5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7F30-0E86-4263-9CF5-9A1B9B8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40F4-D69F-4712-8A36-1C9BE7C4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416C8-C4FE-44B2-97D4-202323A6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3EF83-7EB9-41BC-B6D5-A2C1EA27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B7A-4CAF-4081-B94D-68C09A29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C003B-3CA5-4348-A276-DDC5BF5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C4ACB-A076-4F7B-BECF-99E3A0C9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2C98-CE2E-4C9F-B586-7666C1E0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112B-5D34-4DD0-B103-39B2D836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BBFB0-EBFE-4159-B48B-9F40526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117F0-8666-4090-B018-177F435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C731-3CB9-4B7B-B2F4-08784159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7043D-0E9C-4165-BA3B-0CA9351B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0B086-CA94-44A4-B566-3B86A75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9D0C-AD97-44FC-9DCC-74EB8D3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D891-0774-4284-86C4-C67CB66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7F3-F8C3-4A95-8B82-477D0C2E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A8F8-4A9D-42E1-AA55-FD3B3DD9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F7E7-B32B-4074-8CCC-3C0871B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6DB63-530A-4B1B-8721-AB3267B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8789-C777-40D9-9ADD-7D1FF4F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4FA7-D42B-42DD-AC71-AE4AFF8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1416-5271-4C27-BBDE-BD0A3999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0EB86-C798-44A3-AC06-9B36A7E0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03E93-C512-4591-9FA8-8CA2296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9E30-C93C-4447-B971-1E9B632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E85A0-BA56-4FA3-AE33-1584088E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787C-4372-42EC-B27F-C13C30F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39A46-D880-4ED3-A317-5CA72B8A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4FA1-1851-4464-AF55-F3158499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B1629-1946-4023-AE32-953F8B5F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ACAC-FBF8-43C5-8503-941C8BF4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FE240-A42C-4525-9E70-1A9F98D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C7B3B-F38E-4697-BCD6-7879DE1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3AEC3-57C8-4182-86E6-53BF9CA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D0C2-DEB0-48A0-A9BB-A808254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02806-8F79-49F0-A451-4F4D431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44228-F837-496D-BE63-567BC3B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A7083-52DC-42A2-8597-14418F3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BD6D1-CD9A-4F99-9D69-E50A766E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12DF5-68C3-4F49-93F9-EC6993D9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67E1-4210-4BB4-BA71-293E578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4575-A153-4016-B116-11248C9F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3473-2F6B-4E29-B641-C32FFC3E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B2DC7-EBA2-47C7-B80D-0885C157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1F8CE-BFBD-4ABA-AB53-2789434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935A7-E087-4BB5-B922-960058D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208E-1850-48B7-BBCA-E945D1D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346E-BD28-4924-A626-C6ED13C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BFBD7-2B02-4A41-B9D8-999B16C8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8A1E5-9FE3-47DC-9BDC-E964F34D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0A2F0-E82D-4F58-B2D8-A141E64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B1F19-DCC8-4214-BAB3-FC7D522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5E58D-680B-4BA6-A719-CD6C547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C3CC3-D6F4-4994-8D6D-3037E1E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80539-101F-44E4-93EE-619AB2BA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35458-3866-4861-AD08-E2372509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ED37-D5DF-4805-94A4-9CF3AB65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5EDE9-5E5E-443E-BA11-BFA330D7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DCA-C70D-4C7A-9FBF-DE3659C8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Shop Web</a:t>
            </a:r>
            <a:endParaRPr lang="zh-CN" altLang="en-US" sz="9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F3B3-20F6-4EBA-B41B-15A6EBE2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6602"/>
          </a:xfrm>
        </p:spPr>
        <p:txBody>
          <a:bodyPr/>
          <a:lstStyle/>
          <a:p>
            <a:r>
              <a:rPr lang="en-US" altLang="zh-CN" dirty="0"/>
              <a:t>PO</a:t>
            </a:r>
            <a:r>
              <a:rPr lang="zh-CN" altLang="en-US" dirty="0"/>
              <a:t>类字段</a:t>
            </a:r>
          </a:p>
        </p:txBody>
      </p:sp>
    </p:spTree>
    <p:extLst>
      <p:ext uri="{BB962C8B-B14F-4D97-AF65-F5344CB8AC3E}">
        <p14:creationId xmlns:p14="http://schemas.microsoft.com/office/powerpoint/2010/main" val="413503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5C9E7-EB58-4EBF-BA09-8EE366A5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841829"/>
          </a:xfrm>
        </p:spPr>
        <p:txBody>
          <a:bodyPr>
            <a:normAutofit/>
          </a:bodyPr>
          <a:lstStyle/>
          <a:p>
            <a:r>
              <a:rPr lang="zh-CN" altLang="en-US" dirty="0"/>
              <a:t>数据库表字段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A47FC80-C8B8-4360-BA0C-33633B6B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57788"/>
              </p:ext>
            </p:extLst>
          </p:nvPr>
        </p:nvGraphicFramePr>
        <p:xfrm>
          <a:off x="1" y="841830"/>
          <a:ext cx="1219200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748106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5065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9852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46398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74739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82653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548493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95982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6061993"/>
                    </a:ext>
                  </a:extLst>
                </a:gridCol>
              </a:tblGrid>
              <a:tr h="624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 addresses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 Favorites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Products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Product reviews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Order products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Order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535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Order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order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918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country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 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create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111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province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Payed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097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Shipping address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Ship start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125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Create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Arrived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2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role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43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receiver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412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8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95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9E9C-4AAD-44A5-B635-E4E6DD6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29"/>
            <a:ext cx="12192000" cy="839818"/>
          </a:xfrm>
        </p:spPr>
        <p:txBody>
          <a:bodyPr>
            <a:normAutofit/>
          </a:bodyPr>
          <a:lstStyle/>
          <a:p>
            <a:r>
              <a:rPr lang="zh-CN" altLang="en-US" dirty="0"/>
              <a:t>前台用例图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A7AB278-6AB4-4A93-A4BA-14CA9D99A903}"/>
              </a:ext>
            </a:extLst>
          </p:cNvPr>
          <p:cNvSpPr/>
          <p:nvPr/>
        </p:nvSpPr>
        <p:spPr>
          <a:xfrm>
            <a:off x="827613" y="3202536"/>
            <a:ext cx="512748" cy="452927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C5BCD-082F-4BE5-914C-D3BD502B502D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340361" y="2864976"/>
            <a:ext cx="94002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F6485-2E6E-4768-8FE2-52231C4566CE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>
            <a:off x="1340361" y="3429000"/>
            <a:ext cx="940026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1D93DD-3CFB-4AD4-934A-71F9C074A299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1340361" y="3429000"/>
            <a:ext cx="940028" cy="24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54FEDF-1DFF-4275-93C9-45AF385EBDB0}"/>
              </a:ext>
            </a:extLst>
          </p:cNvPr>
          <p:cNvSpPr/>
          <p:nvPr/>
        </p:nvSpPr>
        <p:spPr>
          <a:xfrm>
            <a:off x="2280386" y="125140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产品浏览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08F6C3-72BE-45B5-880C-85529AC11E46}"/>
              </a:ext>
            </a:extLst>
          </p:cNvPr>
          <p:cNvCxnSpPr>
            <a:stCxn id="4" idx="6"/>
            <a:endCxn id="17" idx="1"/>
          </p:cNvCxnSpPr>
          <p:nvPr/>
        </p:nvCxnSpPr>
        <p:spPr>
          <a:xfrm flipV="1">
            <a:off x="1340361" y="1439413"/>
            <a:ext cx="940025" cy="198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16C2DC-E09B-431C-A691-A5A38C176960}"/>
              </a:ext>
            </a:extLst>
          </p:cNvPr>
          <p:cNvSpPr/>
          <p:nvPr/>
        </p:nvSpPr>
        <p:spPr>
          <a:xfrm>
            <a:off x="2280388" y="2676968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D126C7-4F9A-4C1E-917A-A44D582D94F6}"/>
              </a:ext>
            </a:extLst>
          </p:cNvPr>
          <p:cNvSpPr/>
          <p:nvPr/>
        </p:nvSpPr>
        <p:spPr>
          <a:xfrm>
            <a:off x="2280387" y="3920382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C6F309-41C0-4C47-A8C9-C21A08213DC6}"/>
              </a:ext>
            </a:extLst>
          </p:cNvPr>
          <p:cNvSpPr/>
          <p:nvPr/>
        </p:nvSpPr>
        <p:spPr>
          <a:xfrm>
            <a:off x="2280389" y="567654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610AC2-D774-4BD9-985C-0BDA6619A28C}"/>
              </a:ext>
            </a:extLst>
          </p:cNvPr>
          <p:cNvSpPr/>
          <p:nvPr/>
        </p:nvSpPr>
        <p:spPr>
          <a:xfrm>
            <a:off x="7883465" y="708195"/>
            <a:ext cx="910136" cy="22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产品详情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F4CF1-5596-4151-8221-7B8DF71E4E17}"/>
              </a:ext>
            </a:extLst>
          </p:cNvPr>
          <p:cNvSpPr/>
          <p:nvPr/>
        </p:nvSpPr>
        <p:spPr>
          <a:xfrm>
            <a:off x="5815674" y="343427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支付订单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504897-358B-4D3E-8B9A-7B840DB77098}"/>
              </a:ext>
            </a:extLst>
          </p:cNvPr>
          <p:cNvSpPr/>
          <p:nvPr/>
        </p:nvSpPr>
        <p:spPr>
          <a:xfrm>
            <a:off x="4411849" y="30549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删除商品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FD1C31-1CC0-4A90-86F7-EDF2A8F16951}"/>
              </a:ext>
            </a:extLst>
          </p:cNvPr>
          <p:cNvSpPr/>
          <p:nvPr/>
        </p:nvSpPr>
        <p:spPr>
          <a:xfrm>
            <a:off x="4411849" y="2451829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提交订单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25C0C8-EBD3-466D-9705-315B56ED831E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3570803" y="2864976"/>
            <a:ext cx="841046" cy="3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3B42C7B-B157-4C99-BC0E-426BBC1217A3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3570803" y="2564399"/>
            <a:ext cx="841046" cy="30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0EDA371-3017-4347-8665-38D9B20B7E20}"/>
              </a:ext>
            </a:extLst>
          </p:cNvPr>
          <p:cNvSpPr/>
          <p:nvPr/>
        </p:nvSpPr>
        <p:spPr>
          <a:xfrm>
            <a:off x="4387651" y="427080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删除订单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A904EA-761C-4067-B715-19750A36D178}"/>
              </a:ext>
            </a:extLst>
          </p:cNvPr>
          <p:cNvCxnSpPr>
            <a:cxnSpLocks/>
            <a:stCxn id="201" idx="3"/>
            <a:endCxn id="76" idx="1"/>
          </p:cNvCxnSpPr>
          <p:nvPr/>
        </p:nvCxnSpPr>
        <p:spPr>
          <a:xfrm flipV="1">
            <a:off x="5321985" y="3546841"/>
            <a:ext cx="493689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C12773-9CD6-42D6-A1BF-7539B7C4ACEA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>
            <a:off x="3570802" y="4108390"/>
            <a:ext cx="816849" cy="2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8B56B28-FBFD-4710-942E-352961E6901E}"/>
              </a:ext>
            </a:extLst>
          </p:cNvPr>
          <p:cNvCxnSpPr>
            <a:stCxn id="78" idx="3"/>
          </p:cNvCxnSpPr>
          <p:nvPr/>
        </p:nvCxnSpPr>
        <p:spPr>
          <a:xfrm flipV="1">
            <a:off x="5321985" y="2273181"/>
            <a:ext cx="761289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D4B6CD6-D3E6-487C-A6E2-99E7E67401F5}"/>
              </a:ext>
            </a:extLst>
          </p:cNvPr>
          <p:cNvCxnSpPr>
            <a:stCxn id="78" idx="3"/>
          </p:cNvCxnSpPr>
          <p:nvPr/>
        </p:nvCxnSpPr>
        <p:spPr>
          <a:xfrm>
            <a:off x="5321985" y="2564399"/>
            <a:ext cx="744197" cy="22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36FCF22-E27A-4AE2-BEC4-A24DE12C7499}"/>
              </a:ext>
            </a:extLst>
          </p:cNvPr>
          <p:cNvSpPr/>
          <p:nvPr/>
        </p:nvSpPr>
        <p:spPr>
          <a:xfrm>
            <a:off x="6066182" y="2681347"/>
            <a:ext cx="910136" cy="225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取消提交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FE6054-C7F0-408B-98AB-F26AD830AB88}"/>
              </a:ext>
            </a:extLst>
          </p:cNvPr>
          <p:cNvSpPr/>
          <p:nvPr/>
        </p:nvSpPr>
        <p:spPr>
          <a:xfrm>
            <a:off x="6083274" y="2176560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2A4F8-F801-44AD-8BDA-8E76C75BFCEA}"/>
              </a:ext>
            </a:extLst>
          </p:cNvPr>
          <p:cNvSpPr/>
          <p:nvPr/>
        </p:nvSpPr>
        <p:spPr>
          <a:xfrm>
            <a:off x="9945820" y="965253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497D0FC-42CC-4523-8B41-45F4B6975F15}"/>
              </a:ext>
            </a:extLst>
          </p:cNvPr>
          <p:cNvSpPr/>
          <p:nvPr/>
        </p:nvSpPr>
        <p:spPr>
          <a:xfrm>
            <a:off x="7578791" y="1994525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收货地址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CE2708-C98B-47F0-8D19-F2661387CDCA}"/>
              </a:ext>
            </a:extLst>
          </p:cNvPr>
          <p:cNvSpPr/>
          <p:nvPr/>
        </p:nvSpPr>
        <p:spPr>
          <a:xfrm>
            <a:off x="7578791" y="2369651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优惠信息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8FF460-AA0D-4644-955C-2B544F1FDE93}"/>
              </a:ext>
            </a:extLst>
          </p:cNvPr>
          <p:cNvCxnSpPr>
            <a:stCxn id="98" idx="3"/>
            <a:endCxn id="116" idx="1"/>
          </p:cNvCxnSpPr>
          <p:nvPr/>
        </p:nvCxnSpPr>
        <p:spPr>
          <a:xfrm flipV="1">
            <a:off x="6993410" y="2107094"/>
            <a:ext cx="585381" cy="1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576F96A-13A5-4219-AE18-95AC47E18076}"/>
              </a:ext>
            </a:extLst>
          </p:cNvPr>
          <p:cNvCxnSpPr>
            <a:stCxn id="98" idx="3"/>
            <a:endCxn id="117" idx="1"/>
          </p:cNvCxnSpPr>
          <p:nvPr/>
        </p:nvCxnSpPr>
        <p:spPr>
          <a:xfrm>
            <a:off x="6993410" y="2289130"/>
            <a:ext cx="585381" cy="1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82670F-ADF0-45BF-9879-716527F8EA46}"/>
              </a:ext>
            </a:extLst>
          </p:cNvPr>
          <p:cNvCxnSpPr>
            <a:cxnSpLocks/>
            <a:stCxn id="116" idx="3"/>
            <a:endCxn id="184" idx="1"/>
          </p:cNvCxnSpPr>
          <p:nvPr/>
        </p:nvCxnSpPr>
        <p:spPr>
          <a:xfrm>
            <a:off x="8758111" y="2107094"/>
            <a:ext cx="766425" cy="1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637F875-6CC3-4A33-AF7C-01858087504F}"/>
              </a:ext>
            </a:extLst>
          </p:cNvPr>
          <p:cNvCxnSpPr>
            <a:cxnSpLocks/>
            <a:stCxn id="117" idx="3"/>
            <a:endCxn id="184" idx="1"/>
          </p:cNvCxnSpPr>
          <p:nvPr/>
        </p:nvCxnSpPr>
        <p:spPr>
          <a:xfrm flipV="1">
            <a:off x="8758111" y="2301037"/>
            <a:ext cx="766425" cy="1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9660B2D-3A65-4B9A-BD6F-BF6DD897E395}"/>
              </a:ext>
            </a:extLst>
          </p:cNvPr>
          <p:cNvSpPr/>
          <p:nvPr/>
        </p:nvSpPr>
        <p:spPr>
          <a:xfrm>
            <a:off x="4411849" y="4658188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密码修改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AB8475-7819-4BA2-AD40-D77CC055B9BE}"/>
              </a:ext>
            </a:extLst>
          </p:cNvPr>
          <p:cNvSpPr/>
          <p:nvPr/>
        </p:nvSpPr>
        <p:spPr>
          <a:xfrm>
            <a:off x="4412215" y="5732002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收货地址管理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14D3C6-D26F-4235-B167-A73077C58496}"/>
              </a:ext>
            </a:extLst>
          </p:cNvPr>
          <p:cNvSpPr/>
          <p:nvPr/>
        </p:nvSpPr>
        <p:spPr>
          <a:xfrm>
            <a:off x="4411849" y="6267736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余额管理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BD721CE-13A6-4A13-8BD3-AFB26098349F}"/>
              </a:ext>
            </a:extLst>
          </p:cNvPr>
          <p:cNvCxnSpPr>
            <a:cxnSpLocks/>
            <a:stCxn id="38" idx="3"/>
            <a:endCxn id="132" idx="1"/>
          </p:cNvCxnSpPr>
          <p:nvPr/>
        </p:nvCxnSpPr>
        <p:spPr>
          <a:xfrm flipV="1">
            <a:off x="3570804" y="5844572"/>
            <a:ext cx="841411" cy="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05437D-CEA6-4A80-9385-993BB1AA0D0A}"/>
              </a:ext>
            </a:extLst>
          </p:cNvPr>
          <p:cNvCxnSpPr>
            <a:cxnSpLocks/>
            <a:stCxn id="38" idx="3"/>
            <a:endCxn id="131" idx="1"/>
          </p:cNvCxnSpPr>
          <p:nvPr/>
        </p:nvCxnSpPr>
        <p:spPr>
          <a:xfrm flipV="1">
            <a:off x="3570804" y="4770758"/>
            <a:ext cx="841045" cy="10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7A4FA11-BA1C-445F-893A-7E7456C9A5D4}"/>
              </a:ext>
            </a:extLst>
          </p:cNvPr>
          <p:cNvCxnSpPr>
            <a:cxnSpLocks/>
            <a:stCxn id="38" idx="3"/>
            <a:endCxn id="133" idx="1"/>
          </p:cNvCxnSpPr>
          <p:nvPr/>
        </p:nvCxnSpPr>
        <p:spPr>
          <a:xfrm>
            <a:off x="3570804" y="5864553"/>
            <a:ext cx="841045" cy="5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5CE4A50-3A1E-45DC-A176-3090B31FB0E2}"/>
              </a:ext>
            </a:extLst>
          </p:cNvPr>
          <p:cNvSpPr/>
          <p:nvPr/>
        </p:nvSpPr>
        <p:spPr>
          <a:xfrm>
            <a:off x="8005320" y="642036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余额充值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B1F02B1-D1B2-4898-9031-B4E7F731EADB}"/>
              </a:ext>
            </a:extLst>
          </p:cNvPr>
          <p:cNvSpPr/>
          <p:nvPr/>
        </p:nvSpPr>
        <p:spPr>
          <a:xfrm>
            <a:off x="8005320" y="610193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余额提现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AA9EB16-894D-4582-B4E6-5122445CCB07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5678065" y="6214505"/>
            <a:ext cx="2327255" cy="16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01EFC2A-C070-4B83-942C-4BF464594EF5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>
            <a:off x="5678065" y="6380306"/>
            <a:ext cx="2327255" cy="1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1971FA1-C8F5-4E8C-9C83-6FF9CA2332BA}"/>
              </a:ext>
            </a:extLst>
          </p:cNvPr>
          <p:cNvSpPr/>
          <p:nvPr/>
        </p:nvSpPr>
        <p:spPr>
          <a:xfrm>
            <a:off x="6253197" y="5409668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添加收货地址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37E9BBE-DB10-4ACF-8198-1E5CFA10C6D7}"/>
              </a:ext>
            </a:extLst>
          </p:cNvPr>
          <p:cNvSpPr/>
          <p:nvPr/>
        </p:nvSpPr>
        <p:spPr>
          <a:xfrm>
            <a:off x="4411849" y="15551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产品搜索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322D56A-2665-47ED-A0E4-D8FE0DD02CB3}"/>
              </a:ext>
            </a:extLst>
          </p:cNvPr>
          <p:cNvCxnSpPr>
            <a:stCxn id="17" idx="3"/>
            <a:endCxn id="165" idx="1"/>
          </p:cNvCxnSpPr>
          <p:nvPr/>
        </p:nvCxnSpPr>
        <p:spPr>
          <a:xfrm>
            <a:off x="3570801" y="1439413"/>
            <a:ext cx="841048" cy="2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BDCDE642-D9F5-4E69-9089-2B828D726CE4}"/>
              </a:ext>
            </a:extLst>
          </p:cNvPr>
          <p:cNvSpPr/>
          <p:nvPr/>
        </p:nvSpPr>
        <p:spPr>
          <a:xfrm>
            <a:off x="4411849" y="103154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产品分类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B5ACF0-CFF9-45F0-BDFD-DCA5A254D89E}"/>
              </a:ext>
            </a:extLst>
          </p:cNvPr>
          <p:cNvCxnSpPr>
            <a:stCxn id="17" idx="3"/>
            <a:endCxn id="168" idx="1"/>
          </p:cNvCxnSpPr>
          <p:nvPr/>
        </p:nvCxnSpPr>
        <p:spPr>
          <a:xfrm flipV="1">
            <a:off x="3570801" y="1144117"/>
            <a:ext cx="841048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0974138-42D8-4989-BF05-C6DBF9EA85D3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>
            <a:off x="8793601" y="820765"/>
            <a:ext cx="1152219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AF478AA-C25C-48F0-ABC4-AFF7651B7402}"/>
              </a:ext>
            </a:extLst>
          </p:cNvPr>
          <p:cNvSpPr/>
          <p:nvPr/>
        </p:nvSpPr>
        <p:spPr>
          <a:xfrm>
            <a:off x="9524536" y="2188467"/>
            <a:ext cx="910136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提交订单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465AF61-5319-4EAF-9080-C8E5B7742110}"/>
              </a:ext>
            </a:extLst>
          </p:cNvPr>
          <p:cNvCxnSpPr>
            <a:cxnSpLocks/>
            <a:stCxn id="201" idx="3"/>
            <a:endCxn id="223" idx="1"/>
          </p:cNvCxnSpPr>
          <p:nvPr/>
        </p:nvCxnSpPr>
        <p:spPr>
          <a:xfrm>
            <a:off x="5321985" y="3874556"/>
            <a:ext cx="509786" cy="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A1374AEB-AA86-4816-91A5-CC545D6B3F72}"/>
              </a:ext>
            </a:extLst>
          </p:cNvPr>
          <p:cNvSpPr/>
          <p:nvPr/>
        </p:nvSpPr>
        <p:spPr>
          <a:xfrm>
            <a:off x="4411849" y="3761986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订单详情</a:t>
            </a:r>
            <a:endParaRPr lang="en-US" altLang="zh-CN" sz="1200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30C43BF-0F72-4E63-88D9-3905AF24C8A4}"/>
              </a:ext>
            </a:extLst>
          </p:cNvPr>
          <p:cNvCxnSpPr>
            <a:stCxn id="37" idx="3"/>
            <a:endCxn id="201" idx="1"/>
          </p:cNvCxnSpPr>
          <p:nvPr/>
        </p:nvCxnSpPr>
        <p:spPr>
          <a:xfrm flipV="1">
            <a:off x="3570802" y="3874556"/>
            <a:ext cx="841047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图: 决策 208">
            <a:extLst>
              <a:ext uri="{FF2B5EF4-FFF2-40B4-BE49-F238E27FC236}">
                <a16:creationId xmlns:a16="http://schemas.microsoft.com/office/drawing/2014/main" id="{D7646F37-0AAD-41DB-B19A-404034C90709}"/>
              </a:ext>
            </a:extLst>
          </p:cNvPr>
          <p:cNvSpPr/>
          <p:nvPr/>
        </p:nvSpPr>
        <p:spPr>
          <a:xfrm>
            <a:off x="7145451" y="4143581"/>
            <a:ext cx="1480922" cy="479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是否将商品加入购物车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AAEA4D9-E1F3-4D63-9FA2-040593C26367}"/>
              </a:ext>
            </a:extLst>
          </p:cNvPr>
          <p:cNvCxnSpPr>
            <a:cxnSpLocks/>
            <a:stCxn id="87" idx="3"/>
            <a:endCxn id="209" idx="1"/>
          </p:cNvCxnSpPr>
          <p:nvPr/>
        </p:nvCxnSpPr>
        <p:spPr>
          <a:xfrm flipV="1">
            <a:off x="5297787" y="4383376"/>
            <a:ext cx="18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37232281-5846-4ACF-AB95-44C7AF75048C}"/>
              </a:ext>
            </a:extLst>
          </p:cNvPr>
          <p:cNvCxnSpPr>
            <a:stCxn id="209" idx="2"/>
          </p:cNvCxnSpPr>
          <p:nvPr/>
        </p:nvCxnSpPr>
        <p:spPr>
          <a:xfrm rot="16200000" flipH="1">
            <a:off x="8694322" y="3814760"/>
            <a:ext cx="115084" cy="173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07A2D4A-D4C5-4D52-931C-348CB4A3869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8626373" y="4383376"/>
            <a:ext cx="99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DA7C1902-E8D8-4446-B962-03B0E5CCC6D0}"/>
              </a:ext>
            </a:extLst>
          </p:cNvPr>
          <p:cNvSpPr/>
          <p:nvPr/>
        </p:nvSpPr>
        <p:spPr>
          <a:xfrm>
            <a:off x="9617816" y="4270807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AC1E46F-36AB-44D4-B34C-916E6AF839B3}"/>
              </a:ext>
            </a:extLst>
          </p:cNvPr>
          <p:cNvSpPr/>
          <p:nvPr/>
        </p:nvSpPr>
        <p:spPr>
          <a:xfrm>
            <a:off x="9617816" y="463617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回到订单列表</a:t>
            </a:r>
          </a:p>
        </p:txBody>
      </p:sp>
      <p:sp>
        <p:nvSpPr>
          <p:cNvPr id="220" name="对话气泡: 矩形 219">
            <a:extLst>
              <a:ext uri="{FF2B5EF4-FFF2-40B4-BE49-F238E27FC236}">
                <a16:creationId xmlns:a16="http://schemas.microsoft.com/office/drawing/2014/main" id="{B6020E2B-3423-403B-9B99-DF39661771A3}"/>
              </a:ext>
            </a:extLst>
          </p:cNvPr>
          <p:cNvSpPr/>
          <p:nvPr/>
        </p:nvSpPr>
        <p:spPr>
          <a:xfrm>
            <a:off x="8751864" y="4204687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21" name="对话气泡: 矩形 220">
            <a:extLst>
              <a:ext uri="{FF2B5EF4-FFF2-40B4-BE49-F238E27FC236}">
                <a16:creationId xmlns:a16="http://schemas.microsoft.com/office/drawing/2014/main" id="{E56DB9E2-B02E-400C-959D-88A849D4EBA8}"/>
              </a:ext>
            </a:extLst>
          </p:cNvPr>
          <p:cNvSpPr/>
          <p:nvPr/>
        </p:nvSpPr>
        <p:spPr>
          <a:xfrm>
            <a:off x="8788198" y="4770758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28E4AFAD-8BC7-4CD2-A8B5-DBF7AD5607AF}"/>
              </a:ext>
            </a:extLst>
          </p:cNvPr>
          <p:cNvSpPr/>
          <p:nvPr/>
        </p:nvSpPr>
        <p:spPr>
          <a:xfrm>
            <a:off x="5831771" y="385961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查看邮寄信息</a:t>
            </a:r>
          </a:p>
        </p:txBody>
      </p:sp>
      <p:sp>
        <p:nvSpPr>
          <p:cNvPr id="230" name="流程图: 决策 229">
            <a:extLst>
              <a:ext uri="{FF2B5EF4-FFF2-40B4-BE49-F238E27FC236}">
                <a16:creationId xmlns:a16="http://schemas.microsoft.com/office/drawing/2014/main" id="{2480EFC7-5E65-4CD3-A8C0-451F555764A3}"/>
              </a:ext>
            </a:extLst>
          </p:cNvPr>
          <p:cNvSpPr/>
          <p:nvPr/>
        </p:nvSpPr>
        <p:spPr>
          <a:xfrm>
            <a:off x="8485812" y="3367538"/>
            <a:ext cx="1587577" cy="327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是否支付成功</a:t>
            </a: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FC16FD5-F55A-4E2F-9270-1CE30BBB9930}"/>
              </a:ext>
            </a:extLst>
          </p:cNvPr>
          <p:cNvCxnSpPr>
            <a:cxnSpLocks/>
            <a:stCxn id="251" idx="3"/>
            <a:endCxn id="230" idx="1"/>
          </p:cNvCxnSpPr>
          <p:nvPr/>
        </p:nvCxnSpPr>
        <p:spPr>
          <a:xfrm>
            <a:off x="8320725" y="3342435"/>
            <a:ext cx="165087" cy="1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C944E39-F5F0-4360-9ED5-8AA4DE1B5207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10073389" y="3522193"/>
            <a:ext cx="744892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F3A8F9-5244-434C-B194-E62B60BFE49B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10112936" y="2862117"/>
            <a:ext cx="139866" cy="180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对话气泡: 矩形 239">
            <a:extLst>
              <a:ext uri="{FF2B5EF4-FFF2-40B4-BE49-F238E27FC236}">
                <a16:creationId xmlns:a16="http://schemas.microsoft.com/office/drawing/2014/main" id="{5E85A338-6F9E-4BD2-BD30-A6432EAFD2FE}"/>
              </a:ext>
            </a:extLst>
          </p:cNvPr>
          <p:cNvSpPr/>
          <p:nvPr/>
        </p:nvSpPr>
        <p:spPr>
          <a:xfrm>
            <a:off x="10268665" y="3342024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41" name="对话气泡: 矩形 240">
            <a:extLst>
              <a:ext uri="{FF2B5EF4-FFF2-40B4-BE49-F238E27FC236}">
                <a16:creationId xmlns:a16="http://schemas.microsoft.com/office/drawing/2014/main" id="{F43FF825-AF30-4D2A-92BE-E8C4345663D7}"/>
              </a:ext>
            </a:extLst>
          </p:cNvPr>
          <p:cNvSpPr/>
          <p:nvPr/>
        </p:nvSpPr>
        <p:spPr>
          <a:xfrm>
            <a:off x="10268665" y="3874555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15FE5091-2633-429B-A4FA-81F15A07D533}"/>
              </a:ext>
            </a:extLst>
          </p:cNvPr>
          <p:cNvSpPr/>
          <p:nvPr/>
        </p:nvSpPr>
        <p:spPr>
          <a:xfrm>
            <a:off x="10816854" y="3392404"/>
            <a:ext cx="1075839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安排邮寄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21778E-0587-48DF-A305-14867549AAB0}"/>
              </a:ext>
            </a:extLst>
          </p:cNvPr>
          <p:cNvSpPr/>
          <p:nvPr/>
        </p:nvSpPr>
        <p:spPr>
          <a:xfrm>
            <a:off x="10818281" y="3727955"/>
            <a:ext cx="1075840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返回订单详情</a:t>
            </a: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9AE90C14-F13C-44D1-9610-805057D65AC9}"/>
              </a:ext>
            </a:extLst>
          </p:cNvPr>
          <p:cNvSpPr/>
          <p:nvPr/>
        </p:nvSpPr>
        <p:spPr>
          <a:xfrm>
            <a:off x="7713382" y="2678622"/>
            <a:ext cx="103848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返回到购物车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F5661675-BA7F-4A14-B1D5-7DEADC85BB53}"/>
              </a:ext>
            </a:extLst>
          </p:cNvPr>
          <p:cNvCxnSpPr>
            <a:cxnSpLocks/>
            <a:stCxn id="97" idx="3"/>
            <a:endCxn id="244" idx="1"/>
          </p:cNvCxnSpPr>
          <p:nvPr/>
        </p:nvCxnSpPr>
        <p:spPr>
          <a:xfrm flipV="1">
            <a:off x="6976318" y="2791192"/>
            <a:ext cx="737064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6B9B8AED-CC5B-42FC-AF89-6CAF9AF5B721}"/>
              </a:ext>
            </a:extLst>
          </p:cNvPr>
          <p:cNvSpPr/>
          <p:nvPr/>
        </p:nvSpPr>
        <p:spPr>
          <a:xfrm>
            <a:off x="7131882" y="3606724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其他支付方式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159BC8D-D96B-441C-AE66-F0BD91BA59E7}"/>
              </a:ext>
            </a:extLst>
          </p:cNvPr>
          <p:cNvSpPr/>
          <p:nvPr/>
        </p:nvSpPr>
        <p:spPr>
          <a:xfrm>
            <a:off x="7141405" y="3229866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余额支付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A91B9E-5E5B-46C2-817C-2811FBCAFF9C}"/>
              </a:ext>
            </a:extLst>
          </p:cNvPr>
          <p:cNvCxnSpPr>
            <a:cxnSpLocks/>
            <a:stCxn id="250" idx="3"/>
            <a:endCxn id="230" idx="1"/>
          </p:cNvCxnSpPr>
          <p:nvPr/>
        </p:nvCxnSpPr>
        <p:spPr>
          <a:xfrm flipV="1">
            <a:off x="8311202" y="3531495"/>
            <a:ext cx="174610" cy="1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E25F6DC-F3C5-4043-9D5A-30A2F312DD29}"/>
              </a:ext>
            </a:extLst>
          </p:cNvPr>
          <p:cNvCxnSpPr>
            <a:cxnSpLocks/>
            <a:stCxn id="76" idx="3"/>
            <a:endCxn id="251" idx="1"/>
          </p:cNvCxnSpPr>
          <p:nvPr/>
        </p:nvCxnSpPr>
        <p:spPr>
          <a:xfrm flipV="1">
            <a:off x="6725810" y="3342435"/>
            <a:ext cx="415595" cy="2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4B684F-7872-4B79-BEBE-5AFDA5A790FE}"/>
              </a:ext>
            </a:extLst>
          </p:cNvPr>
          <p:cNvCxnSpPr>
            <a:cxnSpLocks/>
            <a:stCxn id="76" idx="3"/>
            <a:endCxn id="250" idx="1"/>
          </p:cNvCxnSpPr>
          <p:nvPr/>
        </p:nvCxnSpPr>
        <p:spPr>
          <a:xfrm>
            <a:off x="6725810" y="3546841"/>
            <a:ext cx="406072" cy="1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A1DF37BA-B874-4B58-AE9E-3E1DC8546909}"/>
              </a:ext>
            </a:extLst>
          </p:cNvPr>
          <p:cNvSpPr/>
          <p:nvPr/>
        </p:nvSpPr>
        <p:spPr>
          <a:xfrm>
            <a:off x="6106037" y="101510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1532055-4625-49B0-91EA-D6F29F4DEAB3}"/>
              </a:ext>
            </a:extLst>
          </p:cNvPr>
          <p:cNvCxnSpPr>
            <a:stCxn id="168" idx="3"/>
            <a:endCxn id="279" idx="1"/>
          </p:cNvCxnSpPr>
          <p:nvPr/>
        </p:nvCxnSpPr>
        <p:spPr>
          <a:xfrm flipV="1">
            <a:off x="5321985" y="1127671"/>
            <a:ext cx="784052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839CA3F-860E-4281-B273-D23A2819B470}"/>
              </a:ext>
            </a:extLst>
          </p:cNvPr>
          <p:cNvCxnSpPr>
            <a:cxnSpLocks/>
            <a:stCxn id="165" idx="3"/>
            <a:endCxn id="279" idx="1"/>
          </p:cNvCxnSpPr>
          <p:nvPr/>
        </p:nvCxnSpPr>
        <p:spPr>
          <a:xfrm flipV="1">
            <a:off x="5321985" y="1127671"/>
            <a:ext cx="784052" cy="5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E4AD03BC-1820-4068-94CB-B3BEA7827E3B}"/>
              </a:ext>
            </a:extLst>
          </p:cNvPr>
          <p:cNvCxnSpPr>
            <a:stCxn id="279" idx="3"/>
            <a:endCxn id="60" idx="1"/>
          </p:cNvCxnSpPr>
          <p:nvPr/>
        </p:nvCxnSpPr>
        <p:spPr>
          <a:xfrm flipV="1">
            <a:off x="7016173" y="820765"/>
            <a:ext cx="867292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66F5779-3F6D-4543-ACC5-7EBA1C1E7A6E}"/>
              </a:ext>
            </a:extLst>
          </p:cNvPr>
          <p:cNvCxnSpPr>
            <a:stCxn id="279" idx="3"/>
            <a:endCxn id="107" idx="1"/>
          </p:cNvCxnSpPr>
          <p:nvPr/>
        </p:nvCxnSpPr>
        <p:spPr>
          <a:xfrm flipV="1">
            <a:off x="7016173" y="1077823"/>
            <a:ext cx="2929647" cy="4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66368346-1A14-4D4A-90AB-1AC4B2D2902B}"/>
              </a:ext>
            </a:extLst>
          </p:cNvPr>
          <p:cNvCxnSpPr>
            <a:cxnSpLocks/>
            <a:stCxn id="279" idx="3"/>
            <a:endCxn id="313" idx="1"/>
          </p:cNvCxnSpPr>
          <p:nvPr/>
        </p:nvCxnSpPr>
        <p:spPr>
          <a:xfrm>
            <a:off x="7016173" y="1127671"/>
            <a:ext cx="2929647" cy="3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7F3D4EA-0868-49CE-8316-72D486DEA4D9}"/>
              </a:ext>
            </a:extLst>
          </p:cNvPr>
          <p:cNvCxnSpPr>
            <a:cxnSpLocks/>
            <a:stCxn id="60" idx="3"/>
            <a:endCxn id="313" idx="1"/>
          </p:cNvCxnSpPr>
          <p:nvPr/>
        </p:nvCxnSpPr>
        <p:spPr>
          <a:xfrm>
            <a:off x="8793601" y="820765"/>
            <a:ext cx="1152219" cy="6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3C7D9E34-7A0D-4067-ACA3-84CEFF1CA3B4}"/>
              </a:ext>
            </a:extLst>
          </p:cNvPr>
          <p:cNvSpPr/>
          <p:nvPr/>
        </p:nvSpPr>
        <p:spPr>
          <a:xfrm>
            <a:off x="9945820" y="1364328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产品收藏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263341A-1848-4998-8858-B5703B11734F}"/>
              </a:ext>
            </a:extLst>
          </p:cNvPr>
          <p:cNvSpPr/>
          <p:nvPr/>
        </p:nvSpPr>
        <p:spPr>
          <a:xfrm>
            <a:off x="4411849" y="5194094"/>
            <a:ext cx="1266582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产品收藏管理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C09C4A8-B46C-49FC-BF32-59586085E0E7}"/>
              </a:ext>
            </a:extLst>
          </p:cNvPr>
          <p:cNvCxnSpPr>
            <a:cxnSpLocks/>
            <a:stCxn id="38" idx="3"/>
            <a:endCxn id="324" idx="1"/>
          </p:cNvCxnSpPr>
          <p:nvPr/>
        </p:nvCxnSpPr>
        <p:spPr>
          <a:xfrm flipV="1">
            <a:off x="3570804" y="5306664"/>
            <a:ext cx="841045" cy="5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E9D2B4DE-57E2-4334-A10F-2EDF01FBE83F}"/>
              </a:ext>
            </a:extLst>
          </p:cNvPr>
          <p:cNvSpPr/>
          <p:nvPr/>
        </p:nvSpPr>
        <p:spPr>
          <a:xfrm>
            <a:off x="6253197" y="5670936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删除收货地址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726952D-0DC7-41CB-A408-AF25CA69792A}"/>
              </a:ext>
            </a:extLst>
          </p:cNvPr>
          <p:cNvSpPr/>
          <p:nvPr/>
        </p:nvSpPr>
        <p:spPr>
          <a:xfrm>
            <a:off x="6253196" y="5932204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设置默认收货地址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7D458F1-253B-4BFB-8DF0-35A12256D00D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 flipV="1">
            <a:off x="5678431" y="5522238"/>
            <a:ext cx="574766" cy="3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8E67AE5-CBD0-4B4A-818D-6CA7FE2E4209}"/>
              </a:ext>
            </a:extLst>
          </p:cNvPr>
          <p:cNvCxnSpPr>
            <a:cxnSpLocks/>
            <a:stCxn id="132" idx="3"/>
            <a:endCxn id="331" idx="1"/>
          </p:cNvCxnSpPr>
          <p:nvPr/>
        </p:nvCxnSpPr>
        <p:spPr>
          <a:xfrm flipV="1">
            <a:off x="5678431" y="5783506"/>
            <a:ext cx="574766" cy="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B40B683-67C7-4FDF-B890-2B2820903DB3}"/>
              </a:ext>
            </a:extLst>
          </p:cNvPr>
          <p:cNvCxnSpPr>
            <a:cxnSpLocks/>
            <a:stCxn id="132" idx="3"/>
            <a:endCxn id="332" idx="1"/>
          </p:cNvCxnSpPr>
          <p:nvPr/>
        </p:nvCxnSpPr>
        <p:spPr>
          <a:xfrm>
            <a:off x="5678431" y="5844572"/>
            <a:ext cx="574765" cy="2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3EB17AE0-49A6-4427-B1CF-C1B373E4A658}"/>
              </a:ext>
            </a:extLst>
          </p:cNvPr>
          <p:cNvSpPr/>
          <p:nvPr/>
        </p:nvSpPr>
        <p:spPr>
          <a:xfrm>
            <a:off x="7803296" y="509251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ECCE10A-A21A-419F-9C0B-7C07060A0FBB}"/>
              </a:ext>
            </a:extLst>
          </p:cNvPr>
          <p:cNvCxnSpPr>
            <a:cxnSpLocks/>
            <a:stCxn id="324" idx="3"/>
            <a:endCxn id="339" idx="1"/>
          </p:cNvCxnSpPr>
          <p:nvPr/>
        </p:nvCxnSpPr>
        <p:spPr>
          <a:xfrm flipV="1">
            <a:off x="5678431" y="5205086"/>
            <a:ext cx="2124865" cy="1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87276FE8-5A02-4CBF-95D2-932A26DEBC94}"/>
              </a:ext>
            </a:extLst>
          </p:cNvPr>
          <p:cNvSpPr/>
          <p:nvPr/>
        </p:nvSpPr>
        <p:spPr>
          <a:xfrm>
            <a:off x="9289675" y="5096773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删除收藏的产品</a:t>
            </a: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79BF6FF-2B5A-4C1D-9D39-45E6C61D8B1F}"/>
              </a:ext>
            </a:extLst>
          </p:cNvPr>
          <p:cNvCxnSpPr>
            <a:stCxn id="339" idx="3"/>
            <a:endCxn id="343" idx="1"/>
          </p:cNvCxnSpPr>
          <p:nvPr/>
        </p:nvCxnSpPr>
        <p:spPr>
          <a:xfrm>
            <a:off x="8713432" y="5205086"/>
            <a:ext cx="576243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乘号 390">
            <a:extLst>
              <a:ext uri="{FF2B5EF4-FFF2-40B4-BE49-F238E27FC236}">
                <a16:creationId xmlns:a16="http://schemas.microsoft.com/office/drawing/2014/main" id="{72B21AB1-7D66-4EB5-ACA5-811804785737}"/>
              </a:ext>
            </a:extLst>
          </p:cNvPr>
          <p:cNvSpPr/>
          <p:nvPr/>
        </p:nvSpPr>
        <p:spPr>
          <a:xfrm>
            <a:off x="4523103" y="6214504"/>
            <a:ext cx="244826" cy="309316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3" name="乘号 392">
            <a:extLst>
              <a:ext uri="{FF2B5EF4-FFF2-40B4-BE49-F238E27FC236}">
                <a16:creationId xmlns:a16="http://schemas.microsoft.com/office/drawing/2014/main" id="{3DA18CBC-A714-4E3E-8297-0CD8B2289AA7}"/>
              </a:ext>
            </a:extLst>
          </p:cNvPr>
          <p:cNvSpPr/>
          <p:nvPr/>
        </p:nvSpPr>
        <p:spPr>
          <a:xfrm>
            <a:off x="7150928" y="3584325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A9449098-6C88-40D1-ADB0-FB7C3336294C}"/>
              </a:ext>
            </a:extLst>
          </p:cNvPr>
          <p:cNvSpPr/>
          <p:nvPr/>
        </p:nvSpPr>
        <p:spPr>
          <a:xfrm>
            <a:off x="4674109" y="6524803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4B7489B6-88D9-462F-9048-ABFE16F7EB57}"/>
              </a:ext>
            </a:extLst>
          </p:cNvPr>
          <p:cNvSpPr/>
          <p:nvPr/>
        </p:nvSpPr>
        <p:spPr>
          <a:xfrm>
            <a:off x="7141405" y="3860798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E329FEAD-9037-4522-BD61-325890DE56BE}"/>
              </a:ext>
            </a:extLst>
          </p:cNvPr>
          <p:cNvSpPr/>
          <p:nvPr/>
        </p:nvSpPr>
        <p:spPr>
          <a:xfrm>
            <a:off x="7694513" y="2364934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C4B8-538E-4C2E-97A3-0A679BE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966"/>
          </a:xfrm>
        </p:spPr>
        <p:txBody>
          <a:bodyPr/>
          <a:lstStyle/>
          <a:p>
            <a:r>
              <a:rPr lang="zh-CN" altLang="en-US" dirty="0"/>
              <a:t>后台用例图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8EEE2FE-1232-49FE-B955-372959865E10}"/>
              </a:ext>
            </a:extLst>
          </p:cNvPr>
          <p:cNvSpPr/>
          <p:nvPr/>
        </p:nvSpPr>
        <p:spPr>
          <a:xfrm>
            <a:off x="935687" y="3202536"/>
            <a:ext cx="512748" cy="452927"/>
          </a:xfrm>
          <a:prstGeom prst="smileyFac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0D322-5122-453F-96E0-F8D438D736FA}"/>
              </a:ext>
            </a:extLst>
          </p:cNvPr>
          <p:cNvSpPr/>
          <p:nvPr/>
        </p:nvSpPr>
        <p:spPr>
          <a:xfrm>
            <a:off x="2305325" y="206595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产品管理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C4569-B098-450E-978F-5F31E8E18748}"/>
              </a:ext>
            </a:extLst>
          </p:cNvPr>
          <p:cNvSpPr/>
          <p:nvPr/>
        </p:nvSpPr>
        <p:spPr>
          <a:xfrm>
            <a:off x="2305324" y="4410977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7FBAA-34C6-42D9-A487-43B8545495AB}"/>
              </a:ext>
            </a:extLst>
          </p:cNvPr>
          <p:cNvSpPr/>
          <p:nvPr/>
        </p:nvSpPr>
        <p:spPr>
          <a:xfrm>
            <a:off x="2305326" y="3238464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订单管理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BEE02B-EB60-4A71-911C-066D0E0184B8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448435" y="2253959"/>
            <a:ext cx="856890" cy="117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B9D4D-7A57-4CC6-A055-47C64E9D6BFF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448435" y="3426472"/>
            <a:ext cx="856891" cy="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F379C2-50FA-48CA-B731-B918A31524F3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448435" y="3429000"/>
            <a:ext cx="856889" cy="11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6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Product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5055"/>
              </p:ext>
            </p:extLst>
          </p:nvPr>
        </p:nvGraphicFramePr>
        <p:xfrm>
          <a:off x="1" y="1030515"/>
          <a:ext cx="12192001" cy="459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0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2212475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2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/products/search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获得搜索字段及排列方式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类别和产品名称中查找符合提交件的产品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获得类别及排列方式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仅通过类别查找类别相同的产品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509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查找数据库，返回相应字段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id, name ,price ,photo, introduction, type,  volume, stock, reviews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Cart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50485"/>
              </p:ext>
            </p:extLst>
          </p:nvPr>
        </p:nvGraphicFramePr>
        <p:xfrm>
          <a:off x="1" y="1167618"/>
          <a:ext cx="12192001" cy="577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283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存在并不为空，数据库查找</a:t>
                      </a:r>
                      <a:r>
                        <a:rPr lang="en-US" altLang="zh-CN" sz="1400" dirty="0"/>
                        <a:t>product list</a:t>
                      </a:r>
                      <a:r>
                        <a:rPr lang="zh-CN" altLang="en-US" sz="1400" dirty="0"/>
                        <a:t>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如果有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product List </a:t>
                      </a:r>
                      <a:r>
                        <a:rPr lang="zh-CN" altLang="en-US" sz="1400" dirty="0"/>
                        <a:t>字段和数量 无则返回查不到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</a:t>
                      </a:r>
                      <a:r>
                        <a:rPr lang="en-US" altLang="zh-CN" sz="1400" dirty="0"/>
                        <a:t>cart . Remove(id);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9753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 modify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; 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32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；没有就创建</a:t>
                      </a:r>
                      <a:r>
                        <a:rPr lang="en-US" altLang="zh-CN" sz="1400" dirty="0"/>
                        <a:t>cart Linked HashMap&lt;id, number&gt; </a:t>
                      </a:r>
                      <a:r>
                        <a:rPr lang="zh-CN" altLang="en-US" sz="1400" dirty="0"/>
                        <a:t>添加 </a:t>
                      </a:r>
                      <a:r>
                        <a:rPr lang="en-US" altLang="zh-CN" sz="1400" dirty="0"/>
                        <a:t>; cart . Put( key, number);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8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94830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5870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66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1888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Order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85081"/>
              </p:ext>
            </p:extLst>
          </p:nvPr>
        </p:nvGraphicFramePr>
        <p:xfrm>
          <a:off x="1" y="1030515"/>
          <a:ext cx="12192001" cy="451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order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page No page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List </a:t>
                      </a:r>
                      <a:r>
                        <a:rPr lang="zh-CN" altLang="en-US" sz="1400" dirty="0"/>
                        <a:t>字段为 </a:t>
                      </a:r>
                      <a:r>
                        <a:rPr lang="en-US" altLang="zh-CN" sz="1400" dirty="0"/>
                        <a:t>id  total price ;product  id; product title; product photo(</a:t>
                      </a:r>
                      <a:r>
                        <a:rPr lang="zh-CN" altLang="en-US" sz="1400" dirty="0"/>
                        <a:t>不超过列表最多产品项数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Create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product no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实例 并保存到数据库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创建成功即返回</a:t>
                      </a:r>
                      <a:r>
                        <a:rPr lang="en-US" altLang="zh-CN" sz="1400" dirty="0"/>
                        <a:t>order  id, </a:t>
                      </a:r>
                      <a:r>
                        <a:rPr lang="zh-CN" altLang="en-US" sz="1400" dirty="0"/>
                        <a:t>失败则返回</a:t>
                      </a:r>
                      <a:r>
                        <a:rPr lang="en-US" altLang="zh-CN" sz="1400" dirty="0"/>
                        <a:t>-1;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one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字段 或</a:t>
                      </a:r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order,</a:t>
                      </a:r>
                      <a:r>
                        <a:rPr lang="zh-CN" altLang="en-US" sz="1400" dirty="0"/>
                        <a:t>如果</a:t>
                      </a:r>
                      <a:r>
                        <a:rPr lang="en-US" altLang="zh-CN" sz="1400" dirty="0"/>
                        <a:t>ship data </a:t>
                      </a:r>
                      <a:r>
                        <a:rPr lang="zh-CN" altLang="en-US" sz="1400" dirty="0"/>
                        <a:t>为空就删除，否则不删除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找不到 无法删除  已删除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0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User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1894"/>
              </p:ext>
            </p:extLst>
          </p:nvPr>
        </p:nvGraphicFramePr>
        <p:xfrm>
          <a:off x="-1" y="1005839"/>
          <a:ext cx="121920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25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中</a:t>
                      </a:r>
                      <a:r>
                        <a:rPr lang="en-US" altLang="zh-CN" sz="1400" dirty="0"/>
                        <a:t>user </a:t>
                      </a:r>
                      <a:r>
                        <a:rPr lang="zh-CN" altLang="en-US" sz="1400" dirty="0"/>
                        <a:t>信息，从数据库中返回数据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有的话返回数据，没有的话返回提示</a:t>
                      </a:r>
                      <a:r>
                        <a:rPr lang="en-US" altLang="zh-CN" sz="1400" dirty="0"/>
                        <a:t>error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password new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更改密码，核对旧密码是否正确，新密码格式是否正确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保存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更改数据库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122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获取所有收货地址列表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38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Shipping addresses list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38865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Country province distinct  detail receiver phone no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068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新建收件信息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3799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 if pass ,error message if 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8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58297"/>
              </p:ext>
            </p:extLst>
          </p:nvPr>
        </p:nvGraphicFramePr>
        <p:xfrm>
          <a:off x="-1" y="1"/>
          <a:ext cx="12192001" cy="536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9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删除数据库中对应的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Modify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需要修改的信息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如果将地址设为默认收货地址，那么需要检查其他地址，如果有已经设为默认收货地址的标记，标记为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to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id,</a:t>
                      </a:r>
                      <a:r>
                        <a:rPr lang="zh-CN" altLang="en-US" sz="1400" dirty="0"/>
                        <a:t>存入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favorites</a:t>
                      </a:r>
                      <a:r>
                        <a:rPr lang="zh-CN" altLang="en-US" sz="1400" dirty="0"/>
                        <a:t>数据库</a:t>
                      </a:r>
                      <a:r>
                        <a:rPr lang="en-US" altLang="zh-CN" sz="1400" dirty="0"/>
                        <a:t>,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已经存在   加入成功 加入失败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one 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Favorite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</a:t>
                      </a:r>
                      <a:r>
                        <a:rPr lang="zh-CN" altLang="en-US" sz="1400" dirty="0"/>
                        <a:t>，删除对应</a:t>
                      </a:r>
                      <a:r>
                        <a:rPr lang="en-US" altLang="zh-CN" sz="1400" dirty="0"/>
                        <a:t>favorite id</a:t>
                      </a:r>
                      <a:r>
                        <a:rPr lang="zh-CN" altLang="en-US" sz="1400" dirty="0"/>
                        <a:t>的项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Page no page size; title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6802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获取符合条件的列表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90004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如果有返回数据，没有返回找不到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B46D-006C-4C82-BFD9-C2EF088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441"/>
          </a:xfrm>
        </p:spPr>
        <p:txBody>
          <a:bodyPr/>
          <a:lstStyle/>
          <a:p>
            <a:r>
              <a:rPr lang="en-US" altLang="zh-CN" dirty="0"/>
              <a:t>Login Controller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10B8C5-44B2-4678-8658-6C499590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4761"/>
              </p:ext>
            </p:extLst>
          </p:nvPr>
        </p:nvGraphicFramePr>
        <p:xfrm>
          <a:off x="0" y="999441"/>
          <a:ext cx="12192001" cy="430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86823052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258184428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179784398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1889218464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199672060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35897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375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登录用户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812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86880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Out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49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注销用户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353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 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72726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 username email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54384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注册用户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716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 error message if 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52238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暂不加入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33126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清除用户所有数据信息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959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6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1077</Words>
  <Application>Microsoft Office PowerPoint</Application>
  <PresentationFormat>宽屏</PresentationFormat>
  <Paragraphs>363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Shop Web</vt:lpstr>
      <vt:lpstr>前台用例图</vt:lpstr>
      <vt:lpstr>后台用例图</vt:lpstr>
      <vt:lpstr>Product Controller</vt:lpstr>
      <vt:lpstr>Cart Controller</vt:lpstr>
      <vt:lpstr>Order Controller</vt:lpstr>
      <vt:lpstr>User Controller</vt:lpstr>
      <vt:lpstr>PowerPoint 演示文稿</vt:lpstr>
      <vt:lpstr>Login Controller</vt:lpstr>
      <vt:lpstr>PO类字段</vt:lpstr>
      <vt:lpstr>数据库表字段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Web UML</dc:title>
  <dc:creator>赵 江豪</dc:creator>
  <cp:lastModifiedBy>Windows 用户</cp:lastModifiedBy>
  <cp:revision>35</cp:revision>
  <dcterms:created xsi:type="dcterms:W3CDTF">2019-09-15T08:26:29Z</dcterms:created>
  <dcterms:modified xsi:type="dcterms:W3CDTF">2019-09-16T10:00:35Z</dcterms:modified>
</cp:coreProperties>
</file>