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ADA-C0F3-4BD0-872A-37C6BCC2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BC9D4-E4A1-4F6C-960B-8FA0487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A23F-686C-42BE-88D3-2C60B8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7968-C968-4ED5-A79F-3A66B7A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7F30-0E86-4263-9CF5-9A1B9B8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40F4-D69F-4712-8A36-1C9BE7C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416C8-C4FE-44B2-97D4-202323A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3EF83-7EB9-41BC-B6D5-A2C1EA2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B7A-4CAF-4081-B94D-68C09A2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003B-3CA5-4348-A276-DDC5BF5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C4ACB-A076-4F7B-BECF-99E3A0C9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2C98-CE2E-4C9F-B586-7666C1E0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112B-5D34-4DD0-B103-39B2D83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BFB0-EBFE-4159-B48B-9F40526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17F0-8666-4090-B018-177F435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C731-3CB9-4B7B-B2F4-0878415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7043D-0E9C-4165-BA3B-0CA9351B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0B086-CA94-44A4-B566-3B86A75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9D0C-AD97-44FC-9DCC-74EB8D3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D891-0774-4284-86C4-C67CB6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7F3-F8C3-4A95-8B82-477D0C2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A8F8-4A9D-42E1-AA55-FD3B3DD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F7E7-B32B-4074-8CCC-3C0871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DB63-530A-4B1B-8721-AB3267B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8789-C777-40D9-9ADD-7D1FF4F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4FA7-D42B-42DD-AC71-AE4AFF8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1416-5271-4C27-BBDE-BD0A3999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0EB86-C798-44A3-AC06-9B36A7E0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3E93-C512-4591-9FA8-8CA2296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9E30-C93C-4447-B971-1E9B632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E85A0-BA56-4FA3-AE33-1584088E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787C-4372-42EC-B27F-C13C30F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39A46-D880-4ED3-A317-5CA72B8A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4FA1-1851-4464-AF55-F3158499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B1629-1946-4023-AE32-953F8B5F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ACAC-FBF8-43C5-8503-941C8BF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E240-A42C-4525-9E70-1A9F98D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C7B3B-F38E-4697-BCD6-7879DE1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3AEC3-57C8-4182-86E6-53BF9CA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D0C2-DEB0-48A0-A9BB-A808254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02806-8F79-49F0-A451-4F4D43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4228-F837-496D-BE63-567BC3B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A7083-52DC-42A2-8597-14418F3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BD6D1-CD9A-4F99-9D69-E50A766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12DF5-68C3-4F49-93F9-EC6993D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7E1-4210-4BB4-BA71-293E578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4575-A153-4016-B116-11248C9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3473-2F6B-4E29-B641-C32FFC3E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B2DC7-EBA2-47C7-B80D-0885C157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1F8CE-BFBD-4ABA-AB53-2789434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35A7-E087-4BB5-B922-960058D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208E-1850-48B7-BBCA-E945D1D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346E-BD28-4924-A626-C6ED13C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BFBD7-2B02-4A41-B9D8-999B16C8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A1E5-9FE3-47DC-9BDC-E964F34D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0A2F0-E82D-4F58-B2D8-A141E64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1F19-DCC8-4214-BAB3-FC7D522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E58D-680B-4BA6-A719-CD6C547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C3CC3-D6F4-4994-8D6D-3037E1E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0539-101F-44E4-93EE-619AB2BA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5458-3866-4861-AD08-E2372509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ED37-D5DF-4805-94A4-9CF3AB65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5EDE9-5E5E-443E-BA11-BFA330D7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Shop Web</a:t>
            </a:r>
            <a:endParaRPr lang="zh-CN" altLang="en-US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966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7815" y="3712059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1717680" y="1992365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1717680" y="3751144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50563" y="2180373"/>
            <a:ext cx="267117" cy="175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450563" y="3938523"/>
            <a:ext cx="267117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3E949-FDC8-4C81-A549-556A1D880D1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08095" y="2180373"/>
            <a:ext cx="206137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70DACB-B213-4F10-9984-DBACC4704357}"/>
              </a:ext>
            </a:extLst>
          </p:cNvPr>
          <p:cNvCxnSpPr>
            <a:cxnSpLocks/>
            <a:stCxn id="8" idx="3"/>
            <a:endCxn id="124" idx="1"/>
          </p:cNvCxnSpPr>
          <p:nvPr/>
        </p:nvCxnSpPr>
        <p:spPr>
          <a:xfrm flipV="1">
            <a:off x="3008095" y="3938524"/>
            <a:ext cx="206137" cy="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1EDE3BE-3E17-440E-B626-150CD9AA4F56}"/>
              </a:ext>
            </a:extLst>
          </p:cNvPr>
          <p:cNvSpPr/>
          <p:nvPr/>
        </p:nvSpPr>
        <p:spPr>
          <a:xfrm>
            <a:off x="3214232" y="1994856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A9B8CC-76FF-4A3E-AE71-124C795AEA8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403920" y="2180374"/>
            <a:ext cx="279701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2CF718C-044C-456D-80B4-96BB1010AD56}"/>
              </a:ext>
            </a:extLst>
          </p:cNvPr>
          <p:cNvSpPr/>
          <p:nvPr/>
        </p:nvSpPr>
        <p:spPr>
          <a:xfrm>
            <a:off x="4683621" y="199236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产品列表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3BAF2C-BC51-4008-B844-E3DA09559300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5873309" y="1056538"/>
            <a:ext cx="1090602" cy="11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BD0B2-7DB0-4466-86BC-265BAFEFFED2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873309" y="1913536"/>
            <a:ext cx="1090602" cy="2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17ACC22-FC19-4C24-A516-11E7481799A9}"/>
              </a:ext>
            </a:extLst>
          </p:cNvPr>
          <p:cNvSpPr/>
          <p:nvPr/>
        </p:nvSpPr>
        <p:spPr>
          <a:xfrm>
            <a:off x="6963911" y="2724940"/>
            <a:ext cx="1189688" cy="37601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添加产品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CB08A6-88FA-4494-85A3-295AA9BE3887}"/>
              </a:ext>
            </a:extLst>
          </p:cNvPr>
          <p:cNvSpPr/>
          <p:nvPr/>
        </p:nvSpPr>
        <p:spPr>
          <a:xfrm>
            <a:off x="6963911" y="868531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1C53F4-430C-46DD-BB25-3F5CA2CCFF2C}"/>
              </a:ext>
            </a:extLst>
          </p:cNvPr>
          <p:cNvSpPr/>
          <p:nvPr/>
        </p:nvSpPr>
        <p:spPr>
          <a:xfrm>
            <a:off x="6963911" y="1725529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单一产品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55FFCA1-98D0-4286-A907-22FC09C689FC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5873309" y="2180374"/>
            <a:ext cx="1090602" cy="73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C570A3-567B-4B0D-9A67-E3498DEDEE35}"/>
              </a:ext>
            </a:extLst>
          </p:cNvPr>
          <p:cNvCxnSpPr>
            <a:cxnSpLocks/>
            <a:stCxn id="46" idx="3"/>
            <a:endCxn id="69" idx="1"/>
          </p:cNvCxnSpPr>
          <p:nvPr/>
        </p:nvCxnSpPr>
        <p:spPr>
          <a:xfrm>
            <a:off x="8153599" y="1056538"/>
            <a:ext cx="1875339" cy="1500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43BB5DF-6C72-4FB9-BEF5-8E9A03A27443}"/>
              </a:ext>
            </a:extLst>
          </p:cNvPr>
          <p:cNvCxnSpPr>
            <a:cxnSpLocks/>
            <a:stCxn id="46" idx="3"/>
            <a:endCxn id="68" idx="1"/>
          </p:cNvCxnSpPr>
          <p:nvPr/>
        </p:nvCxnSpPr>
        <p:spPr>
          <a:xfrm>
            <a:off x="8153599" y="1056538"/>
            <a:ext cx="1875340" cy="2158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4532B0F-28D3-4B75-8E19-E687A9F8D1E6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8153599" y="1056538"/>
            <a:ext cx="1875339" cy="84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59A7CCF-4246-4B1A-A792-FA54C12F3FCB}"/>
              </a:ext>
            </a:extLst>
          </p:cNvPr>
          <p:cNvSpPr/>
          <p:nvPr/>
        </p:nvSpPr>
        <p:spPr>
          <a:xfrm>
            <a:off x="10028938" y="1713213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10738E-F777-4140-9020-1ECE82D99BE3}"/>
              </a:ext>
            </a:extLst>
          </p:cNvPr>
          <p:cNvSpPr/>
          <p:nvPr/>
        </p:nvSpPr>
        <p:spPr>
          <a:xfrm>
            <a:off x="10028939" y="302733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7500E1-944C-4FA4-9409-86C922969D07}"/>
              </a:ext>
            </a:extLst>
          </p:cNvPr>
          <p:cNvSpPr/>
          <p:nvPr/>
        </p:nvSpPr>
        <p:spPr>
          <a:xfrm>
            <a:off x="10028938" y="236931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产品状态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F3CF35-8B16-4EF7-8CB4-705C7699863D}"/>
              </a:ext>
            </a:extLst>
          </p:cNvPr>
          <p:cNvCxnSpPr>
            <a:cxnSpLocks/>
            <a:stCxn id="46" idx="3"/>
            <a:endCxn id="90" idx="1"/>
          </p:cNvCxnSpPr>
          <p:nvPr/>
        </p:nvCxnSpPr>
        <p:spPr>
          <a:xfrm>
            <a:off x="8153599" y="1056538"/>
            <a:ext cx="1875339" cy="186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830665F-3E14-4AF4-B7AE-133865357228}"/>
              </a:ext>
            </a:extLst>
          </p:cNvPr>
          <p:cNvSpPr/>
          <p:nvPr/>
        </p:nvSpPr>
        <p:spPr>
          <a:xfrm>
            <a:off x="10028938" y="1055189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1CC5F50A-5BC7-4974-9360-88C7A132850D}"/>
              </a:ext>
            </a:extLst>
          </p:cNvPr>
          <p:cNvSpPr/>
          <p:nvPr/>
        </p:nvSpPr>
        <p:spPr>
          <a:xfrm>
            <a:off x="5178859" y="520505"/>
            <a:ext cx="1466712" cy="576240"/>
          </a:xfrm>
          <a:prstGeom prst="wedgeRectCallout">
            <a:avLst>
              <a:gd name="adj1" fmla="val 73471"/>
              <a:gd name="adj2" fmla="val 3664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批量修改</a:t>
            </a:r>
            <a:r>
              <a:rPr lang="zh-CN" altLang="en-US" sz="1200" dirty="0">
                <a:ln>
                  <a:solidFill>
                    <a:srgbClr val="C00000"/>
                  </a:solidFill>
                </a:ln>
              </a:rPr>
              <a:t>价格</a:t>
            </a:r>
            <a:r>
              <a:rPr lang="zh-CN" altLang="en-US" sz="1200" dirty="0"/>
              <a:t>或者增加或降低同一数量的价格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2FCC915-8318-42B7-BECE-D88423E1537B}"/>
              </a:ext>
            </a:extLst>
          </p:cNvPr>
          <p:cNvSpPr/>
          <p:nvPr/>
        </p:nvSpPr>
        <p:spPr>
          <a:xfrm>
            <a:off x="10028939" y="3682181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其他信息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034D2C7-8632-45F3-94CF-2749973E515C}"/>
              </a:ext>
            </a:extLst>
          </p:cNvPr>
          <p:cNvSpPr/>
          <p:nvPr/>
        </p:nvSpPr>
        <p:spPr>
          <a:xfrm>
            <a:off x="3214232" y="375051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6BC67F5-E93C-457F-AEA9-FDCA131A6484}"/>
              </a:ext>
            </a:extLst>
          </p:cNvPr>
          <p:cNvSpPr/>
          <p:nvPr/>
        </p:nvSpPr>
        <p:spPr>
          <a:xfrm>
            <a:off x="8428109" y="2083373"/>
            <a:ext cx="411142" cy="719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8870302-AE45-469F-87B6-27F26270F981}"/>
              </a:ext>
            </a:extLst>
          </p:cNvPr>
          <p:cNvCxnSpPr>
            <a:cxnSpLocks/>
            <a:stCxn id="47" idx="3"/>
            <a:endCxn id="219" idx="1"/>
          </p:cNvCxnSpPr>
          <p:nvPr/>
        </p:nvCxnSpPr>
        <p:spPr>
          <a:xfrm>
            <a:off x="8153599" y="1913536"/>
            <a:ext cx="274510" cy="52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C1564AE-3109-484F-8B7B-0F289A6E3E53}"/>
              </a:ext>
            </a:extLst>
          </p:cNvPr>
          <p:cNvCxnSpPr>
            <a:cxnSpLocks/>
            <a:stCxn id="45" idx="3"/>
            <a:endCxn id="219" idx="1"/>
          </p:cNvCxnSpPr>
          <p:nvPr/>
        </p:nvCxnSpPr>
        <p:spPr>
          <a:xfrm flipV="1">
            <a:off x="8153599" y="2442976"/>
            <a:ext cx="274510" cy="46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A6A9809D-811F-4A50-B67B-080D5162D2F2}"/>
              </a:ext>
            </a:extLst>
          </p:cNvPr>
          <p:cNvCxnSpPr>
            <a:cxnSpLocks/>
            <a:stCxn id="219" idx="3"/>
            <a:endCxn id="90" idx="1"/>
          </p:cNvCxnSpPr>
          <p:nvPr/>
        </p:nvCxnSpPr>
        <p:spPr>
          <a:xfrm flipV="1">
            <a:off x="8839251" y="1243196"/>
            <a:ext cx="1189687" cy="11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FFDA1F1-A9AE-43AF-9BB1-4B644488E4F0}"/>
              </a:ext>
            </a:extLst>
          </p:cNvPr>
          <p:cNvCxnSpPr>
            <a:cxnSpLocks/>
            <a:stCxn id="219" idx="3"/>
            <a:endCxn id="67" idx="1"/>
          </p:cNvCxnSpPr>
          <p:nvPr/>
        </p:nvCxnSpPr>
        <p:spPr>
          <a:xfrm flipV="1">
            <a:off x="8839251" y="1901220"/>
            <a:ext cx="1189687" cy="54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FC7C8EA-B830-4F23-A42D-465813C5FF45}"/>
              </a:ext>
            </a:extLst>
          </p:cNvPr>
          <p:cNvCxnSpPr>
            <a:cxnSpLocks/>
            <a:stCxn id="219" idx="3"/>
            <a:endCxn id="69" idx="1"/>
          </p:cNvCxnSpPr>
          <p:nvPr/>
        </p:nvCxnSpPr>
        <p:spPr>
          <a:xfrm>
            <a:off x="8839251" y="2442976"/>
            <a:ext cx="1189687" cy="11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13BBBA0A-6934-412E-86FD-670F7086A960}"/>
              </a:ext>
            </a:extLst>
          </p:cNvPr>
          <p:cNvCxnSpPr>
            <a:cxnSpLocks/>
            <a:stCxn id="219" idx="3"/>
            <a:endCxn id="68" idx="1"/>
          </p:cNvCxnSpPr>
          <p:nvPr/>
        </p:nvCxnSpPr>
        <p:spPr>
          <a:xfrm>
            <a:off x="8839251" y="2442976"/>
            <a:ext cx="1189688" cy="7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9D0CC2A-212D-4D4F-B897-9275D12BDCC1}"/>
              </a:ext>
            </a:extLst>
          </p:cNvPr>
          <p:cNvCxnSpPr>
            <a:cxnSpLocks/>
            <a:stCxn id="219" idx="3"/>
            <a:endCxn id="96" idx="1"/>
          </p:cNvCxnSpPr>
          <p:nvPr/>
        </p:nvCxnSpPr>
        <p:spPr>
          <a:xfrm>
            <a:off x="8839251" y="2442976"/>
            <a:ext cx="1189688" cy="14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458102EB-D11D-458F-9D79-ED52D8CD124B}"/>
              </a:ext>
            </a:extLst>
          </p:cNvPr>
          <p:cNvSpPr/>
          <p:nvPr/>
        </p:nvSpPr>
        <p:spPr>
          <a:xfrm>
            <a:off x="4682971" y="3750518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E09178D-2A97-431D-805B-E79372DC2512}"/>
              </a:ext>
            </a:extLst>
          </p:cNvPr>
          <p:cNvCxnSpPr>
            <a:cxnSpLocks/>
            <a:stCxn id="124" idx="3"/>
            <a:endCxn id="286" idx="1"/>
          </p:cNvCxnSpPr>
          <p:nvPr/>
        </p:nvCxnSpPr>
        <p:spPr>
          <a:xfrm>
            <a:off x="4403920" y="3938524"/>
            <a:ext cx="279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:a16="http://schemas.microsoft.com/office/drawing/2014/main" id="{CD613948-F37E-4555-8B2F-1880B82EFD24}"/>
              </a:ext>
            </a:extLst>
          </p:cNvPr>
          <p:cNvSpPr/>
          <p:nvPr/>
        </p:nvSpPr>
        <p:spPr>
          <a:xfrm>
            <a:off x="10014207" y="50990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8A63EECF-B702-44F7-A443-859D43FA0BB2}"/>
              </a:ext>
            </a:extLst>
          </p:cNvPr>
          <p:cNvCxnSpPr>
            <a:stCxn id="46" idx="3"/>
            <a:endCxn id="313" idx="1"/>
          </p:cNvCxnSpPr>
          <p:nvPr/>
        </p:nvCxnSpPr>
        <p:spPr>
          <a:xfrm flipV="1">
            <a:off x="8153599" y="697909"/>
            <a:ext cx="1860608" cy="35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729007-32F6-4882-A463-F016D16009FE}"/>
              </a:ext>
            </a:extLst>
          </p:cNvPr>
          <p:cNvCxnSpPr>
            <a:stCxn id="47" idx="3"/>
            <a:endCxn id="313" idx="1"/>
          </p:cNvCxnSpPr>
          <p:nvPr/>
        </p:nvCxnSpPr>
        <p:spPr>
          <a:xfrm flipV="1">
            <a:off x="8153599" y="697909"/>
            <a:ext cx="1860608" cy="12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7B66FD49-CE0B-4144-9E08-0638AFC79630}"/>
              </a:ext>
            </a:extLst>
          </p:cNvPr>
          <p:cNvSpPr/>
          <p:nvPr/>
        </p:nvSpPr>
        <p:spPr>
          <a:xfrm>
            <a:off x="6454989" y="3366515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FAB422B6-3D75-4C95-8F07-86575F4D6619}"/>
              </a:ext>
            </a:extLst>
          </p:cNvPr>
          <p:cNvSpPr/>
          <p:nvPr/>
        </p:nvSpPr>
        <p:spPr>
          <a:xfrm>
            <a:off x="6454989" y="4138137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单一订单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8676813C-A36A-4BF1-B04D-6FE5B6EDB7C5}"/>
              </a:ext>
            </a:extLst>
          </p:cNvPr>
          <p:cNvCxnSpPr>
            <a:stCxn id="286" idx="3"/>
            <a:endCxn id="320" idx="1"/>
          </p:cNvCxnSpPr>
          <p:nvPr/>
        </p:nvCxnSpPr>
        <p:spPr>
          <a:xfrm flipV="1">
            <a:off x="5872659" y="3554522"/>
            <a:ext cx="582330" cy="3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976D35A2-7593-47EF-9A61-D713FAE16A28}"/>
              </a:ext>
            </a:extLst>
          </p:cNvPr>
          <p:cNvCxnSpPr>
            <a:stCxn id="286" idx="3"/>
            <a:endCxn id="324" idx="1"/>
          </p:cNvCxnSpPr>
          <p:nvPr/>
        </p:nvCxnSpPr>
        <p:spPr>
          <a:xfrm>
            <a:off x="5872659" y="3938525"/>
            <a:ext cx="582330" cy="38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>
            <a:extLst>
              <a:ext uri="{FF2B5EF4-FFF2-40B4-BE49-F238E27FC236}">
                <a16:creationId xmlns:a16="http://schemas.microsoft.com/office/drawing/2014/main" id="{A38C7D37-D6BC-40D0-81D3-7AF710F2C2A8}"/>
              </a:ext>
            </a:extLst>
          </p:cNvPr>
          <p:cNvSpPr/>
          <p:nvPr/>
        </p:nvSpPr>
        <p:spPr>
          <a:xfrm>
            <a:off x="8195713" y="338108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2869A83F-04CA-46F5-B1DA-851579BBBEE0}"/>
              </a:ext>
            </a:extLst>
          </p:cNvPr>
          <p:cNvSpPr/>
          <p:nvPr/>
        </p:nvSpPr>
        <p:spPr>
          <a:xfrm>
            <a:off x="8195713" y="4154997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邮寄信息</a:t>
            </a:r>
          </a:p>
        </p:txBody>
      </p: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ABD3D93B-1B9E-4261-9C4C-C615C468D1B6}"/>
              </a:ext>
            </a:extLst>
          </p:cNvPr>
          <p:cNvCxnSpPr>
            <a:cxnSpLocks/>
            <a:stCxn id="320" idx="3"/>
            <a:endCxn id="330" idx="1"/>
          </p:cNvCxnSpPr>
          <p:nvPr/>
        </p:nvCxnSpPr>
        <p:spPr>
          <a:xfrm>
            <a:off x="7644677" y="3554522"/>
            <a:ext cx="551036" cy="1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9017A9DA-0B46-4619-8E83-9B9F3861C717}"/>
              </a:ext>
            </a:extLst>
          </p:cNvPr>
          <p:cNvCxnSpPr>
            <a:stCxn id="324" idx="3"/>
            <a:endCxn id="331" idx="1"/>
          </p:cNvCxnSpPr>
          <p:nvPr/>
        </p:nvCxnSpPr>
        <p:spPr>
          <a:xfrm>
            <a:off x="7644677" y="4326144"/>
            <a:ext cx="551036" cy="1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A2E8493B-8433-42AE-BDD6-2E3063BE507D}"/>
              </a:ext>
            </a:extLst>
          </p:cNvPr>
          <p:cNvCxnSpPr>
            <a:stCxn id="324" idx="3"/>
            <a:endCxn id="330" idx="1"/>
          </p:cNvCxnSpPr>
          <p:nvPr/>
        </p:nvCxnSpPr>
        <p:spPr>
          <a:xfrm flipV="1">
            <a:off x="7644677" y="3569092"/>
            <a:ext cx="551036" cy="7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B6FEC71-AA3D-4A10-87E9-99FDD7D3E6CF}"/>
              </a:ext>
            </a:extLst>
          </p:cNvPr>
          <p:cNvSpPr/>
          <p:nvPr/>
        </p:nvSpPr>
        <p:spPr>
          <a:xfrm>
            <a:off x="1717680" y="535262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报表统计</a:t>
            </a: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716D390-67F7-42AC-AC27-56C2E00A8DE3}"/>
              </a:ext>
            </a:extLst>
          </p:cNvPr>
          <p:cNvCxnSpPr>
            <a:stCxn id="4" idx="6"/>
            <a:endCxn id="358" idx="1"/>
          </p:cNvCxnSpPr>
          <p:nvPr/>
        </p:nvCxnSpPr>
        <p:spPr>
          <a:xfrm>
            <a:off x="1450563" y="3938523"/>
            <a:ext cx="267117" cy="16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C58B4336-DD20-4C8C-A72D-CE1E5C1750B2}"/>
              </a:ext>
            </a:extLst>
          </p:cNvPr>
          <p:cNvCxnSpPr>
            <a:cxnSpLocks/>
            <a:stCxn id="358" idx="3"/>
            <a:endCxn id="389" idx="1"/>
          </p:cNvCxnSpPr>
          <p:nvPr/>
        </p:nvCxnSpPr>
        <p:spPr>
          <a:xfrm>
            <a:off x="3008095" y="5540629"/>
            <a:ext cx="18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>
            <a:extLst>
              <a:ext uri="{FF2B5EF4-FFF2-40B4-BE49-F238E27FC236}">
                <a16:creationId xmlns:a16="http://schemas.microsoft.com/office/drawing/2014/main" id="{D0EE58F7-F25C-4EB8-ADE4-3A6FAC078840}"/>
              </a:ext>
            </a:extLst>
          </p:cNvPr>
          <p:cNvSpPr/>
          <p:nvPr/>
        </p:nvSpPr>
        <p:spPr>
          <a:xfrm>
            <a:off x="3192983" y="5352623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A7E30226-62D1-4881-87A1-72CB68867EF0}"/>
              </a:ext>
            </a:extLst>
          </p:cNvPr>
          <p:cNvSpPr/>
          <p:nvPr/>
        </p:nvSpPr>
        <p:spPr>
          <a:xfrm>
            <a:off x="4682971" y="5352621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81DB1B85-AF7B-40D8-B4F0-4A5651664C6E}"/>
              </a:ext>
            </a:extLst>
          </p:cNvPr>
          <p:cNvCxnSpPr>
            <a:cxnSpLocks/>
            <a:stCxn id="389" idx="3"/>
            <a:endCxn id="390" idx="1"/>
          </p:cNvCxnSpPr>
          <p:nvPr/>
        </p:nvCxnSpPr>
        <p:spPr>
          <a:xfrm flipV="1">
            <a:off x="4382671" y="5540628"/>
            <a:ext cx="3003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6D8DA215-C70A-4488-A359-64FDE97353AB}"/>
              </a:ext>
            </a:extLst>
          </p:cNvPr>
          <p:cNvCxnSpPr>
            <a:stCxn id="390" idx="3"/>
            <a:endCxn id="324" idx="1"/>
          </p:cNvCxnSpPr>
          <p:nvPr/>
        </p:nvCxnSpPr>
        <p:spPr>
          <a:xfrm flipV="1">
            <a:off x="5872659" y="4326144"/>
            <a:ext cx="582330" cy="12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25C1B420-46AF-4946-8020-7DE0C956C43B}"/>
              </a:ext>
            </a:extLst>
          </p:cNvPr>
          <p:cNvSpPr/>
          <p:nvPr/>
        </p:nvSpPr>
        <p:spPr>
          <a:xfrm>
            <a:off x="6454989" y="5352621"/>
            <a:ext cx="1740724" cy="37601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报表导出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501525C2-C223-4DBC-A62E-84ED0333948B}"/>
              </a:ext>
            </a:extLst>
          </p:cNvPr>
          <p:cNvCxnSpPr>
            <a:cxnSpLocks/>
            <a:stCxn id="390" idx="3"/>
            <a:endCxn id="399" idx="1"/>
          </p:cNvCxnSpPr>
          <p:nvPr/>
        </p:nvCxnSpPr>
        <p:spPr>
          <a:xfrm>
            <a:off x="5872659" y="5540628"/>
            <a:ext cx="58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B3BB87-31EE-4EBB-84A9-C0D84AF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41829"/>
          </a:xfrm>
        </p:spPr>
        <p:txBody>
          <a:bodyPr>
            <a:normAutofit/>
          </a:bodyPr>
          <a:lstStyle/>
          <a:p>
            <a:r>
              <a:rPr lang="zh-CN" altLang="en-US" dirty="0"/>
              <a:t>前台后台数据库表字段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AD65AD0-1CA2-4153-A32B-EED124FE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84"/>
              </p:ext>
            </p:extLst>
          </p:nvPr>
        </p:nvGraphicFramePr>
        <p:xfrm>
          <a:off x="0" y="841830"/>
          <a:ext cx="12192000" cy="601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83979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98866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27312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79267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58542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3232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9933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4697738"/>
                    </a:ext>
                  </a:extLst>
                </a:gridCol>
              </a:tblGrid>
              <a:tr h="530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addresses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Favorites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reviews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 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Cart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1467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9329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country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Total 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9906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province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Shipping address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96623"/>
                  </a:ext>
                </a:extLst>
              </a:tr>
              <a:tr h="537021">
                <a:tc>
                  <a:txBody>
                    <a:bodyPr/>
                    <a:lstStyle/>
                    <a:p>
                      <a:r>
                        <a:rPr lang="en-US" altLang="zh-CN" sz="1400"/>
                        <a:t>password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district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1227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email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introduction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7058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57872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receiver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volume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Payed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97264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Phone 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30557"/>
                  </a:ext>
                </a:extLst>
              </a:tr>
              <a:tr h="70891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Status[</a:t>
                      </a:r>
                      <a:r>
                        <a:rPr lang="zh-CN" altLang="en-US" sz="1400" dirty="0"/>
                        <a:t>投放中 下架中 已删除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9435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F9C8BB-C45D-44D3-8DE7-9E8DBFFFE9B8}"/>
              </a:ext>
            </a:extLst>
          </p:cNvPr>
          <p:cNvSpPr/>
          <p:nvPr/>
        </p:nvSpPr>
        <p:spPr>
          <a:xfrm>
            <a:off x="3553104" y="431073"/>
            <a:ext cx="1763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4758-FA71-49C4-ACAB-6E0E2DED660B}"/>
              </a:ext>
            </a:extLst>
          </p:cNvPr>
          <p:cNvSpPr/>
          <p:nvPr/>
        </p:nvSpPr>
        <p:spPr>
          <a:xfrm>
            <a:off x="9485812" y="431075"/>
            <a:ext cx="1763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SSO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FB24FE-EB70-428E-86F4-4FB98FEF9A9B}"/>
              </a:ext>
            </a:extLst>
          </p:cNvPr>
          <p:cNvCxnSpPr>
            <a:stCxn id="2" idx="2"/>
            <a:endCxn id="2" idx="2"/>
          </p:cNvCxnSpPr>
          <p:nvPr/>
        </p:nvCxnSpPr>
        <p:spPr>
          <a:xfrm>
            <a:off x="4434847" y="888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5DD4D2A-3950-43F5-BF22-0C0D1086D2D7}"/>
              </a:ext>
            </a:extLst>
          </p:cNvPr>
          <p:cNvCxnSpPr>
            <a:stCxn id="2" idx="2"/>
          </p:cNvCxnSpPr>
          <p:nvPr/>
        </p:nvCxnSpPr>
        <p:spPr>
          <a:xfrm>
            <a:off x="4434847" y="888273"/>
            <a:ext cx="0" cy="576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A2D691-4280-4AEB-A839-EADA672500DE}"/>
              </a:ext>
            </a:extLst>
          </p:cNvPr>
          <p:cNvCxnSpPr/>
          <p:nvPr/>
        </p:nvCxnSpPr>
        <p:spPr>
          <a:xfrm>
            <a:off x="10367555" y="888274"/>
            <a:ext cx="0" cy="576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3146738-4229-483C-8AD2-BB4ED231F60D}"/>
              </a:ext>
            </a:extLst>
          </p:cNvPr>
          <p:cNvSpPr/>
          <p:nvPr/>
        </p:nvSpPr>
        <p:spPr>
          <a:xfrm>
            <a:off x="586754" y="431073"/>
            <a:ext cx="17634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0FF5CD-529C-485C-902A-0CAD75277DDC}"/>
              </a:ext>
            </a:extLst>
          </p:cNvPr>
          <p:cNvCxnSpPr>
            <a:stCxn id="15" idx="2"/>
            <a:endCxn id="15" idx="2"/>
          </p:cNvCxnSpPr>
          <p:nvPr/>
        </p:nvCxnSpPr>
        <p:spPr>
          <a:xfrm>
            <a:off x="1468497" y="888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CD7009-27E8-4340-97C9-6DFF24811161}"/>
              </a:ext>
            </a:extLst>
          </p:cNvPr>
          <p:cNvCxnSpPr>
            <a:stCxn id="15" idx="2"/>
          </p:cNvCxnSpPr>
          <p:nvPr/>
        </p:nvCxnSpPr>
        <p:spPr>
          <a:xfrm>
            <a:off x="1468497" y="888273"/>
            <a:ext cx="0" cy="576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A3A159-10F2-4E25-A3E7-B4965537FA32}"/>
              </a:ext>
            </a:extLst>
          </p:cNvPr>
          <p:cNvCxnSpPr/>
          <p:nvPr/>
        </p:nvCxnSpPr>
        <p:spPr>
          <a:xfrm>
            <a:off x="1468496" y="1475874"/>
            <a:ext cx="296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E1DEBF-A09B-4891-99C5-F3EDEB223AE4}"/>
              </a:ext>
            </a:extLst>
          </p:cNvPr>
          <p:cNvSpPr txBox="1"/>
          <p:nvPr/>
        </p:nvSpPr>
        <p:spPr>
          <a:xfrm>
            <a:off x="2005262" y="1187116"/>
            <a:ext cx="21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发送请求到系统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BF31EB-67D9-4485-92C5-8164524E4326}"/>
              </a:ext>
            </a:extLst>
          </p:cNvPr>
          <p:cNvSpPr/>
          <p:nvPr/>
        </p:nvSpPr>
        <p:spPr>
          <a:xfrm>
            <a:off x="4434847" y="1475874"/>
            <a:ext cx="231779" cy="58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F85BF7-750D-4B9C-9D94-A64875B9E45C}"/>
              </a:ext>
            </a:extLst>
          </p:cNvPr>
          <p:cNvSpPr txBox="1"/>
          <p:nvPr/>
        </p:nvSpPr>
        <p:spPr>
          <a:xfrm>
            <a:off x="4634839" y="147596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检查是否有</a:t>
            </a:r>
            <a:r>
              <a:rPr lang="en-US" altLang="zh-CN" dirty="0"/>
              <a:t>session</a:t>
            </a:r>
            <a:r>
              <a:rPr lang="zh-CN" altLang="en-US" dirty="0"/>
              <a:t>或</a:t>
            </a:r>
            <a:r>
              <a:rPr lang="en-US" altLang="zh-CN" dirty="0"/>
              <a:t>Token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024313-3DE5-41F5-A70E-EFF4E13F0CEA}"/>
              </a:ext>
            </a:extLst>
          </p:cNvPr>
          <p:cNvCxnSpPr/>
          <p:nvPr/>
        </p:nvCxnSpPr>
        <p:spPr>
          <a:xfrm flipH="1">
            <a:off x="1468496" y="2063472"/>
            <a:ext cx="296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E82DF-3C0B-49EF-87A3-B94343F40E4D}"/>
              </a:ext>
            </a:extLst>
          </p:cNvPr>
          <p:cNvSpPr txBox="1"/>
          <p:nvPr/>
        </p:nvSpPr>
        <p:spPr>
          <a:xfrm>
            <a:off x="1691951" y="1780674"/>
            <a:ext cx="253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session,</a:t>
            </a:r>
            <a:r>
              <a:rPr lang="zh-CN" altLang="en-US" dirty="0"/>
              <a:t>跳转</a:t>
            </a:r>
            <a:r>
              <a:rPr lang="en-US" altLang="zh-CN" dirty="0"/>
              <a:t>SSO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601937-235C-423C-B476-30F56DE8327A}"/>
              </a:ext>
            </a:extLst>
          </p:cNvPr>
          <p:cNvCxnSpPr/>
          <p:nvPr/>
        </p:nvCxnSpPr>
        <p:spPr>
          <a:xfrm>
            <a:off x="1468496" y="2150006"/>
            <a:ext cx="8899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C35511-C70A-4183-A832-7611B4BE9DDC}"/>
              </a:ext>
            </a:extLst>
          </p:cNvPr>
          <p:cNvSpPr txBox="1"/>
          <p:nvPr/>
        </p:nvSpPr>
        <p:spPr>
          <a:xfrm>
            <a:off x="1679098" y="212839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带入</a:t>
            </a:r>
            <a:r>
              <a:rPr lang="en-US" altLang="zh-CN" dirty="0"/>
              <a:t>local Storage</a:t>
            </a:r>
            <a:r>
              <a:rPr lang="zh-CN" altLang="en-US" dirty="0"/>
              <a:t>的</a:t>
            </a:r>
            <a:r>
              <a:rPr lang="en-US" altLang="zh-CN" dirty="0"/>
              <a:t>Token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6B1B4D-AA49-48DB-A602-9468CF8D22A7}"/>
              </a:ext>
            </a:extLst>
          </p:cNvPr>
          <p:cNvSpPr/>
          <p:nvPr/>
        </p:nvSpPr>
        <p:spPr>
          <a:xfrm>
            <a:off x="10367555" y="2150006"/>
            <a:ext cx="231777" cy="88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5F0981-BC33-4233-9297-8CB454B7EC71}"/>
              </a:ext>
            </a:extLst>
          </p:cNvPr>
          <p:cNvCxnSpPr>
            <a:stCxn id="21" idx="1"/>
          </p:cNvCxnSpPr>
          <p:nvPr/>
        </p:nvCxnSpPr>
        <p:spPr>
          <a:xfrm flipH="1">
            <a:off x="1496797" y="1769673"/>
            <a:ext cx="2938050" cy="1100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637A9E-6B0D-4F61-AFF7-64E19836EF10}"/>
              </a:ext>
            </a:extLst>
          </p:cNvPr>
          <p:cNvSpPr txBox="1"/>
          <p:nvPr/>
        </p:nvSpPr>
        <p:spPr>
          <a:xfrm>
            <a:off x="1679098" y="1452815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如果有</a:t>
            </a:r>
            <a:r>
              <a:rPr lang="en-US" altLang="zh-CN" dirty="0"/>
              <a:t>session,</a:t>
            </a:r>
            <a:r>
              <a:rPr lang="zh-CN" altLang="en-US" dirty="0"/>
              <a:t>返回数据</a:t>
            </a:r>
            <a:endParaRPr lang="en-US" altLang="zh-CN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7451CB-8975-40AA-9651-06168392B29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8496" y="2590981"/>
            <a:ext cx="8899059" cy="20830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D963CFB-9FC8-4CA4-8508-3D7283BE5F23}"/>
              </a:ext>
            </a:extLst>
          </p:cNvPr>
          <p:cNvSpPr txBox="1"/>
          <p:nvPr/>
        </p:nvSpPr>
        <p:spPr>
          <a:xfrm>
            <a:off x="6978674" y="228691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如果有</a:t>
            </a:r>
            <a:r>
              <a:rPr lang="en-US" altLang="zh-CN" dirty="0"/>
              <a:t>Token</a:t>
            </a:r>
            <a:r>
              <a:rPr lang="zh-CN" altLang="en-US" dirty="0"/>
              <a:t>并有效，返回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A163D4-2C11-4A3C-B2C6-CFB037921CEE}"/>
              </a:ext>
            </a:extLst>
          </p:cNvPr>
          <p:cNvCxnSpPr/>
          <p:nvPr/>
        </p:nvCxnSpPr>
        <p:spPr>
          <a:xfrm flipH="1">
            <a:off x="1468496" y="3031955"/>
            <a:ext cx="8899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27DAC20-BDB9-42A0-89A2-4449B2C34B8C}"/>
              </a:ext>
            </a:extLst>
          </p:cNvPr>
          <p:cNvSpPr txBox="1"/>
          <p:nvPr/>
        </p:nvSpPr>
        <p:spPr>
          <a:xfrm>
            <a:off x="5539649" y="2694705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如果没有</a:t>
            </a:r>
            <a:r>
              <a:rPr lang="en-US" altLang="zh-CN" dirty="0"/>
              <a:t>Token</a:t>
            </a:r>
            <a:r>
              <a:rPr lang="zh-CN" altLang="en-US" dirty="0"/>
              <a:t>或</a:t>
            </a:r>
            <a:r>
              <a:rPr lang="en-US" altLang="zh-CN" dirty="0"/>
              <a:t>Token</a:t>
            </a:r>
            <a:r>
              <a:rPr lang="zh-CN" altLang="en-US" dirty="0"/>
              <a:t>无效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Login Form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1DC3972-1524-4F75-B9C5-0D0B6EE2AE75}"/>
              </a:ext>
            </a:extLst>
          </p:cNvPr>
          <p:cNvCxnSpPr/>
          <p:nvPr/>
        </p:nvCxnSpPr>
        <p:spPr>
          <a:xfrm>
            <a:off x="1468496" y="3429000"/>
            <a:ext cx="8899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0A86C6B-9A48-4346-BA6E-76AA6FDF333D}"/>
              </a:ext>
            </a:extLst>
          </p:cNvPr>
          <p:cNvSpPr txBox="1"/>
          <p:nvPr/>
        </p:nvSpPr>
        <p:spPr>
          <a:xfrm>
            <a:off x="1507945" y="3098367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 </a:t>
            </a:r>
            <a:r>
              <a:rPr lang="zh-CN" altLang="en-US" dirty="0"/>
              <a:t>用户名或密码进行登录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DFFDC4-821B-46F6-8BB8-A21C1976C2FF}"/>
              </a:ext>
            </a:extLst>
          </p:cNvPr>
          <p:cNvSpPr/>
          <p:nvPr/>
        </p:nvSpPr>
        <p:spPr>
          <a:xfrm>
            <a:off x="10367555" y="3429000"/>
            <a:ext cx="231771" cy="86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A1A2A0D-DDD6-431A-8109-B0A30635CAA7}"/>
              </a:ext>
            </a:extLst>
          </p:cNvPr>
          <p:cNvSpPr txBox="1"/>
          <p:nvPr/>
        </p:nvSpPr>
        <p:spPr>
          <a:xfrm>
            <a:off x="10367554" y="3429360"/>
            <a:ext cx="1015663" cy="10541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检查用户</a:t>
            </a:r>
            <a:endParaRPr lang="en-US" altLang="zh-CN" dirty="0"/>
          </a:p>
          <a:p>
            <a:r>
              <a:rPr lang="zh-CN" altLang="en-US" dirty="0"/>
              <a:t>名密码</a:t>
            </a:r>
          </a:p>
          <a:p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6A6FF5-34D8-4412-8EE7-F06FA5E5F695}"/>
              </a:ext>
            </a:extLst>
          </p:cNvPr>
          <p:cNvSpPr txBox="1"/>
          <p:nvPr/>
        </p:nvSpPr>
        <p:spPr>
          <a:xfrm>
            <a:off x="10604561" y="2010212"/>
            <a:ext cx="461665" cy="11615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21AF4E4-7507-4F5F-85C0-15A33A7147C2}"/>
              </a:ext>
            </a:extLst>
          </p:cNvPr>
          <p:cNvCxnSpPr/>
          <p:nvPr/>
        </p:nvCxnSpPr>
        <p:spPr>
          <a:xfrm flipH="1">
            <a:off x="1496799" y="4293685"/>
            <a:ext cx="8870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9FDFA58-02F0-47A9-8E27-3A6A10C8C7BD}"/>
              </a:ext>
            </a:extLst>
          </p:cNvPr>
          <p:cNvSpPr txBox="1"/>
          <p:nvPr/>
        </p:nvSpPr>
        <p:spPr>
          <a:xfrm>
            <a:off x="6704311" y="3910706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登陆成功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Token,</a:t>
            </a:r>
            <a:r>
              <a:rPr lang="zh-CN" altLang="en-US" dirty="0"/>
              <a:t>并保存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EE1DB3A-F813-4DF5-973A-2A7B65133A50}"/>
              </a:ext>
            </a:extLst>
          </p:cNvPr>
          <p:cNvCxnSpPr/>
          <p:nvPr/>
        </p:nvCxnSpPr>
        <p:spPr>
          <a:xfrm>
            <a:off x="1496799" y="4716379"/>
            <a:ext cx="293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00BC9E5-AECA-4BD4-B1D9-6EF6D9AB331B}"/>
              </a:ext>
            </a:extLst>
          </p:cNvPr>
          <p:cNvSpPr txBox="1"/>
          <p:nvPr/>
        </p:nvSpPr>
        <p:spPr>
          <a:xfrm>
            <a:off x="1678128" y="434957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Token,</a:t>
            </a:r>
            <a:r>
              <a:rPr lang="zh-CN" altLang="en-US" dirty="0"/>
              <a:t>跳转系统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51B324-6EBB-4377-B026-736FC6106907}"/>
              </a:ext>
            </a:extLst>
          </p:cNvPr>
          <p:cNvSpPr/>
          <p:nvPr/>
        </p:nvSpPr>
        <p:spPr>
          <a:xfrm>
            <a:off x="4421995" y="4750884"/>
            <a:ext cx="238701" cy="63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51D9B2-0F7F-4724-AE3D-3CB9C628C788}"/>
              </a:ext>
            </a:extLst>
          </p:cNvPr>
          <p:cNvSpPr txBox="1"/>
          <p:nvPr/>
        </p:nvSpPr>
        <p:spPr>
          <a:xfrm>
            <a:off x="4599834" y="475330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检查是否有</a:t>
            </a:r>
            <a:r>
              <a:rPr lang="en-US" altLang="zh-CN" dirty="0"/>
              <a:t>session</a:t>
            </a:r>
            <a:r>
              <a:rPr lang="zh-CN" altLang="en-US" dirty="0"/>
              <a:t>或</a:t>
            </a:r>
            <a:r>
              <a:rPr lang="en-US" altLang="zh-CN" dirty="0"/>
              <a:t>Token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6F952B92-C6DB-4C0A-A994-7E0F1EF3BABD}"/>
              </a:ext>
            </a:extLst>
          </p:cNvPr>
          <p:cNvSpPr/>
          <p:nvPr/>
        </p:nvSpPr>
        <p:spPr>
          <a:xfrm>
            <a:off x="3480090" y="1952165"/>
            <a:ext cx="2342479" cy="34530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A53F9B07-895A-4A97-A929-D32A08DA2921}"/>
              </a:ext>
            </a:extLst>
          </p:cNvPr>
          <p:cNvSpPr/>
          <p:nvPr/>
        </p:nvSpPr>
        <p:spPr>
          <a:xfrm rot="4848165">
            <a:off x="2708418" y="2289333"/>
            <a:ext cx="3441797" cy="28068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863003C-0364-408F-A3D2-65C97378BF62}"/>
              </a:ext>
            </a:extLst>
          </p:cNvPr>
          <p:cNvSpPr txBox="1"/>
          <p:nvPr/>
        </p:nvSpPr>
        <p:spPr>
          <a:xfrm>
            <a:off x="5760739" y="1113833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Session</a:t>
            </a:r>
            <a:r>
              <a:rPr lang="zh-CN" altLang="en-US" dirty="0"/>
              <a:t>或者</a:t>
            </a:r>
            <a:r>
              <a:rPr lang="en-US" altLang="zh-CN" dirty="0"/>
              <a:t>session</a:t>
            </a:r>
            <a:r>
              <a:rPr lang="zh-CN" altLang="en-US" dirty="0"/>
              <a:t>无效</a:t>
            </a:r>
            <a:r>
              <a:rPr lang="en-US" altLang="zh-CN" dirty="0"/>
              <a:t>,</a:t>
            </a:r>
            <a:r>
              <a:rPr lang="zh-CN" altLang="en-US" dirty="0"/>
              <a:t>仅有</a:t>
            </a:r>
            <a:r>
              <a:rPr lang="en-US" altLang="zh-CN" dirty="0"/>
              <a:t>Token,</a:t>
            </a:r>
            <a:r>
              <a:rPr lang="zh-CN" altLang="en-US" dirty="0"/>
              <a:t>跳转</a:t>
            </a:r>
            <a:r>
              <a:rPr lang="en-US" altLang="zh-CN" dirty="0"/>
              <a:t>SSO</a:t>
            </a:r>
            <a:r>
              <a:rPr lang="zh-CN" altLang="en-US" dirty="0"/>
              <a:t>验证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742143D-CEFC-4F1E-9804-15544867A3CF}"/>
              </a:ext>
            </a:extLst>
          </p:cNvPr>
          <p:cNvCxnSpPr/>
          <p:nvPr/>
        </p:nvCxnSpPr>
        <p:spPr>
          <a:xfrm flipH="1">
            <a:off x="5539649" y="1552347"/>
            <a:ext cx="2329324" cy="101196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D5880FC-033E-42FC-98E8-8FF6B7C20908}"/>
              </a:ext>
            </a:extLst>
          </p:cNvPr>
          <p:cNvCxnSpPr>
            <a:stCxn id="67" idx="2"/>
          </p:cNvCxnSpPr>
          <p:nvPr/>
        </p:nvCxnSpPr>
        <p:spPr>
          <a:xfrm flipV="1">
            <a:off x="4704374" y="5382119"/>
            <a:ext cx="5663180" cy="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3F2EB86-DF7C-4C7B-9173-408D77DE49D2}"/>
              </a:ext>
            </a:extLst>
          </p:cNvPr>
          <p:cNvSpPr txBox="1"/>
          <p:nvPr/>
        </p:nvSpPr>
        <p:spPr>
          <a:xfrm>
            <a:off x="4762497" y="537655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Token</a:t>
            </a:r>
            <a:r>
              <a:rPr lang="zh-CN" altLang="en-US" dirty="0"/>
              <a:t>给</a:t>
            </a:r>
            <a:r>
              <a:rPr lang="en-US" altLang="zh-CN" dirty="0"/>
              <a:t>SSO,</a:t>
            </a:r>
            <a:r>
              <a:rPr lang="zh-CN" altLang="en-US" dirty="0"/>
              <a:t>验证客户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EEDBEB3-C185-426B-ADFA-66DF589DB64A}"/>
              </a:ext>
            </a:extLst>
          </p:cNvPr>
          <p:cNvSpPr/>
          <p:nvPr/>
        </p:nvSpPr>
        <p:spPr>
          <a:xfrm>
            <a:off x="10367554" y="5376551"/>
            <a:ext cx="225848" cy="8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D954D72-7FAC-4D63-A2FC-A8FE229DD0F9}"/>
              </a:ext>
            </a:extLst>
          </p:cNvPr>
          <p:cNvSpPr txBox="1"/>
          <p:nvPr/>
        </p:nvSpPr>
        <p:spPr>
          <a:xfrm>
            <a:off x="10703210" y="5227447"/>
            <a:ext cx="461665" cy="11615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检查</a:t>
            </a:r>
            <a:r>
              <a:rPr lang="en-US" altLang="zh-CN" dirty="0"/>
              <a:t>Token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1CBDDF8-155F-4578-BD26-8BE7B0C0E218}"/>
              </a:ext>
            </a:extLst>
          </p:cNvPr>
          <p:cNvSpPr/>
          <p:nvPr/>
        </p:nvSpPr>
        <p:spPr>
          <a:xfrm>
            <a:off x="112295" y="6239880"/>
            <a:ext cx="3941803" cy="4956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单点登录系统流程</a:t>
            </a:r>
          </a:p>
        </p:txBody>
      </p:sp>
    </p:spTree>
    <p:extLst>
      <p:ext uri="{BB962C8B-B14F-4D97-AF65-F5344CB8AC3E}">
        <p14:creationId xmlns:p14="http://schemas.microsoft.com/office/powerpoint/2010/main" val="222846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77FD-1985-429D-8AE8-667B72AF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70"/>
            <a:ext cx="10515600" cy="767808"/>
          </a:xfrm>
        </p:spPr>
        <p:txBody>
          <a:bodyPr/>
          <a:lstStyle/>
          <a:p>
            <a:r>
              <a:rPr lang="zh-CN" altLang="en-US" dirty="0"/>
              <a:t>分系统职责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264C3-2609-4DDF-8C76-4E4DFB7F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8279"/>
            <a:ext cx="12192000" cy="60514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检查客户端返回的是否有</a:t>
            </a:r>
            <a:r>
              <a:rPr lang="en-US" altLang="zh-CN" dirty="0"/>
              <a:t>session ID, </a:t>
            </a:r>
            <a:r>
              <a:rPr lang="zh-CN" altLang="en-US" dirty="0"/>
              <a:t>如果存在</a:t>
            </a:r>
            <a:r>
              <a:rPr lang="en-US" altLang="zh-CN" dirty="0"/>
              <a:t>session ID,</a:t>
            </a:r>
            <a:r>
              <a:rPr lang="zh-CN" altLang="en-US" dirty="0"/>
              <a:t>返回数据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如果不存在</a:t>
            </a:r>
            <a:r>
              <a:rPr lang="en-US" altLang="zh-CN" dirty="0"/>
              <a:t>Session ID ,</a:t>
            </a:r>
            <a:r>
              <a:rPr lang="zh-CN" altLang="en-US" dirty="0"/>
              <a:t>检查是否存在</a:t>
            </a:r>
            <a:r>
              <a:rPr lang="en-US" altLang="zh-CN" dirty="0"/>
              <a:t>Token,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如果存在客户端发送的</a:t>
            </a:r>
            <a:r>
              <a:rPr lang="en-US" altLang="zh-CN" dirty="0"/>
              <a:t>Token,</a:t>
            </a:r>
            <a:r>
              <a:rPr lang="zh-CN" altLang="en-US" dirty="0"/>
              <a:t>那么发送给</a:t>
            </a:r>
            <a:r>
              <a:rPr lang="en-US" altLang="zh-CN" dirty="0"/>
              <a:t>SSO,</a:t>
            </a:r>
            <a:r>
              <a:rPr lang="zh-CN" altLang="en-US" dirty="0"/>
              <a:t>检查</a:t>
            </a:r>
            <a:r>
              <a:rPr lang="en-US" altLang="zh-CN" dirty="0"/>
              <a:t>Token</a:t>
            </a:r>
            <a:r>
              <a:rPr lang="zh-CN" altLang="en-US" dirty="0"/>
              <a:t>是否正确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Token</a:t>
            </a:r>
            <a:r>
              <a:rPr lang="zh-CN" altLang="en-US" dirty="0"/>
              <a:t>正确，创建</a:t>
            </a:r>
            <a:r>
              <a:rPr lang="en-US" altLang="zh-CN" dirty="0"/>
              <a:t>Session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Token</a:t>
            </a:r>
            <a:r>
              <a:rPr lang="zh-CN" altLang="en-US" dirty="0"/>
              <a:t>不正确或者前段没有发送</a:t>
            </a:r>
            <a:r>
              <a:rPr lang="en-US" altLang="zh-CN" dirty="0"/>
              <a:t>Token,</a:t>
            </a:r>
            <a:r>
              <a:rPr lang="zh-CN" altLang="en-US" dirty="0"/>
              <a:t>那么跳转到</a:t>
            </a:r>
            <a:r>
              <a:rPr lang="en-US" altLang="zh-CN" dirty="0"/>
              <a:t>SSO</a:t>
            </a:r>
            <a:r>
              <a:rPr lang="zh-CN" altLang="en-US" dirty="0"/>
              <a:t>注册中心，并附带客户此次请求的地址和分系统地址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D53E6D-193D-4853-88A2-655A1204CA00}"/>
              </a:ext>
            </a:extLst>
          </p:cNvPr>
          <p:cNvSpPr/>
          <p:nvPr/>
        </p:nvSpPr>
        <p:spPr>
          <a:xfrm>
            <a:off x="112295" y="6239880"/>
            <a:ext cx="3941803" cy="4956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单点登录系统流程</a:t>
            </a:r>
          </a:p>
        </p:txBody>
      </p:sp>
    </p:spTree>
    <p:extLst>
      <p:ext uri="{BB962C8B-B14F-4D97-AF65-F5344CB8AC3E}">
        <p14:creationId xmlns:p14="http://schemas.microsoft.com/office/powerpoint/2010/main" val="163828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77FD-1985-429D-8AE8-667B72AF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70"/>
            <a:ext cx="10515600" cy="767808"/>
          </a:xfrm>
        </p:spPr>
        <p:txBody>
          <a:bodyPr/>
          <a:lstStyle/>
          <a:p>
            <a:r>
              <a:rPr lang="en-US" altLang="zh-CN" dirty="0"/>
              <a:t>SSO</a:t>
            </a:r>
            <a:r>
              <a:rPr lang="zh-CN" altLang="en-US" dirty="0"/>
              <a:t>前段</a:t>
            </a:r>
            <a:r>
              <a:rPr lang="en-US" altLang="zh-CN" dirty="0"/>
              <a:t>One Page</a:t>
            </a:r>
            <a:r>
              <a:rPr lang="zh-CN" altLang="en-US" dirty="0"/>
              <a:t>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264C3-2609-4DDF-8C76-4E4DFB7F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8279"/>
            <a:ext cx="12192000" cy="60514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发送请求给</a:t>
            </a:r>
            <a:r>
              <a:rPr lang="en-US" altLang="zh-CN" dirty="0"/>
              <a:t>SSO</a:t>
            </a:r>
            <a:r>
              <a:rPr lang="zh-CN" altLang="en-US" dirty="0"/>
              <a:t>认证中心，如果存在</a:t>
            </a:r>
            <a:r>
              <a:rPr lang="en-US" altLang="zh-CN" dirty="0"/>
              <a:t>Token,</a:t>
            </a:r>
            <a:r>
              <a:rPr lang="zh-CN" altLang="en-US" dirty="0"/>
              <a:t>带入</a:t>
            </a:r>
            <a:r>
              <a:rPr lang="en-US" altLang="zh-CN" dirty="0"/>
              <a:t>Token</a:t>
            </a:r>
            <a:r>
              <a:rPr lang="zh-CN" altLang="en-US" dirty="0"/>
              <a:t>，将返回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如果返回</a:t>
            </a:r>
            <a:r>
              <a:rPr lang="en-US" altLang="zh-CN" dirty="0"/>
              <a:t>True,</a:t>
            </a:r>
            <a:r>
              <a:rPr lang="zh-CN" altLang="en-US" dirty="0"/>
              <a:t>跳转到</a:t>
            </a:r>
            <a:r>
              <a:rPr lang="en-US" altLang="zh-CN" dirty="0"/>
              <a:t>Call Back,</a:t>
            </a:r>
            <a:r>
              <a:rPr lang="zh-CN" altLang="en-US" dirty="0"/>
              <a:t>附带</a:t>
            </a:r>
            <a:r>
              <a:rPr lang="en-US" altLang="zh-CN" dirty="0"/>
              <a:t>Token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如果返回</a:t>
            </a:r>
            <a:r>
              <a:rPr lang="en-US" altLang="zh-CN" dirty="0"/>
              <a:t>False,</a:t>
            </a:r>
            <a:r>
              <a:rPr lang="zh-CN" altLang="en-US" dirty="0"/>
              <a:t>创建</a:t>
            </a:r>
            <a:r>
              <a:rPr lang="en-US" altLang="zh-CN" dirty="0"/>
              <a:t>Login Form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登录成功，跳转到</a:t>
            </a:r>
            <a:r>
              <a:rPr lang="en-US" altLang="zh-CN" dirty="0"/>
              <a:t>Call Back,</a:t>
            </a:r>
            <a:r>
              <a:rPr lang="zh-CN" altLang="en-US" dirty="0"/>
              <a:t>附带</a:t>
            </a:r>
            <a:r>
              <a:rPr lang="en-US" altLang="zh-CN" dirty="0"/>
              <a:t>Token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469134-6949-451F-AC86-447FBD2F971D}"/>
              </a:ext>
            </a:extLst>
          </p:cNvPr>
          <p:cNvSpPr/>
          <p:nvPr/>
        </p:nvSpPr>
        <p:spPr>
          <a:xfrm>
            <a:off x="112295" y="6239880"/>
            <a:ext cx="3941803" cy="4956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单点登录系统流程</a:t>
            </a:r>
          </a:p>
        </p:txBody>
      </p:sp>
    </p:spTree>
    <p:extLst>
      <p:ext uri="{BB962C8B-B14F-4D97-AF65-F5344CB8AC3E}">
        <p14:creationId xmlns:p14="http://schemas.microsoft.com/office/powerpoint/2010/main" val="89155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B3A6-9C7F-4196-B04E-1B938559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3864"/>
          </a:xfrm>
        </p:spPr>
        <p:txBody>
          <a:bodyPr/>
          <a:lstStyle/>
          <a:p>
            <a:r>
              <a:rPr lang="en-US" altLang="zh-CN" dirty="0"/>
              <a:t>SSO</a:t>
            </a:r>
            <a:r>
              <a:rPr lang="zh-CN" altLang="en-US" dirty="0"/>
              <a:t>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F048F-BAC2-488D-9A2B-FFF0E919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3864"/>
            <a:ext cx="12192000" cy="60841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接受前段发送的登录请求，如果存在</a:t>
            </a:r>
            <a:r>
              <a:rPr lang="en-US" altLang="zh-CN" dirty="0"/>
              <a:t>Token</a:t>
            </a:r>
            <a:r>
              <a:rPr lang="zh-CN" altLang="en-US" dirty="0"/>
              <a:t>，验证</a:t>
            </a:r>
            <a:r>
              <a:rPr lang="en-US" altLang="zh-CN" dirty="0"/>
              <a:t>Token</a:t>
            </a:r>
            <a:r>
              <a:rPr lang="zh-CN" altLang="en-US" dirty="0"/>
              <a:t>是否在缓存中，在的话返回</a:t>
            </a:r>
            <a:r>
              <a:rPr lang="en-US" altLang="zh-CN" dirty="0"/>
              <a:t>True,</a:t>
            </a:r>
            <a:r>
              <a:rPr lang="zh-CN" altLang="en-US" dirty="0"/>
              <a:t>不在的话返回</a:t>
            </a:r>
            <a:r>
              <a:rPr lang="en-US" altLang="zh-CN" dirty="0"/>
              <a:t>Login Form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接受前段发送的登录信息，如果正确，创建</a:t>
            </a:r>
            <a:r>
              <a:rPr lang="en-US" altLang="zh-CN" dirty="0"/>
              <a:t>Token</a:t>
            </a:r>
            <a:r>
              <a:rPr lang="zh-CN" altLang="en-US" dirty="0"/>
              <a:t>并缓存</a:t>
            </a:r>
            <a:r>
              <a:rPr lang="en-US" altLang="zh-CN" dirty="0"/>
              <a:t>Token</a:t>
            </a:r>
            <a:r>
              <a:rPr lang="zh-CN" altLang="en-US" dirty="0"/>
              <a:t>和返回</a:t>
            </a:r>
            <a:r>
              <a:rPr lang="en-US" altLang="zh-CN" dirty="0"/>
              <a:t>Token</a:t>
            </a:r>
            <a:r>
              <a:rPr lang="zh-CN" altLang="en-US" dirty="0"/>
              <a:t>，如果错误返回</a:t>
            </a:r>
            <a:r>
              <a:rPr lang="en-US" altLang="zh-CN" dirty="0"/>
              <a:t>Error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接受分系统的验证请求，如果</a:t>
            </a:r>
            <a:r>
              <a:rPr lang="en-US" altLang="zh-CN" dirty="0"/>
              <a:t>Token</a:t>
            </a:r>
            <a:r>
              <a:rPr lang="zh-CN" altLang="en-US" dirty="0"/>
              <a:t>在缓存中，返回</a:t>
            </a:r>
            <a:r>
              <a:rPr lang="en-US" altLang="zh-CN" dirty="0"/>
              <a:t>True </a:t>
            </a:r>
            <a:r>
              <a:rPr lang="zh-CN" altLang="en-US" dirty="0"/>
              <a:t>并将缓存中的系统名加入添加该分系统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/>
              <a:t>False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接受前段发送的注册信息，如果通过，保存用户信息并创建</a:t>
            </a:r>
            <a:r>
              <a:rPr lang="en-US" altLang="zh-CN" dirty="0"/>
              <a:t>Token,</a:t>
            </a:r>
            <a:r>
              <a:rPr lang="zh-CN" altLang="en-US" dirty="0"/>
              <a:t>缓存之，并返回之，如果错误返回</a:t>
            </a:r>
            <a:r>
              <a:rPr lang="en-US" altLang="zh-CN" dirty="0"/>
              <a:t>Error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注销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06C233-B9E2-48DB-B78A-640F6373EA7D}"/>
              </a:ext>
            </a:extLst>
          </p:cNvPr>
          <p:cNvSpPr/>
          <p:nvPr/>
        </p:nvSpPr>
        <p:spPr>
          <a:xfrm>
            <a:off x="112295" y="6239880"/>
            <a:ext cx="3941803" cy="4956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单点登录系统流程</a:t>
            </a:r>
          </a:p>
        </p:txBody>
      </p:sp>
    </p:spTree>
    <p:extLst>
      <p:ext uri="{BB962C8B-B14F-4D97-AF65-F5344CB8AC3E}">
        <p14:creationId xmlns:p14="http://schemas.microsoft.com/office/powerpoint/2010/main" val="325423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90B2-0F80-4701-9366-794D77E3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2776"/>
          </a:xfrm>
        </p:spPr>
        <p:txBody>
          <a:bodyPr/>
          <a:lstStyle/>
          <a:p>
            <a:r>
              <a:rPr lang="en-US" altLang="zh-CN" dirty="0"/>
              <a:t>SSO</a:t>
            </a:r>
            <a:r>
              <a:rPr lang="zh-CN" altLang="en-US" dirty="0"/>
              <a:t>和分系统如果互相注册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E0E34-7BBE-4510-9A6C-AB7C9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2777"/>
            <a:ext cx="12192000" cy="58652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SSO</a:t>
            </a:r>
            <a:r>
              <a:rPr lang="zh-CN" altLang="en-US" dirty="0"/>
              <a:t>首先登录</a:t>
            </a:r>
            <a:r>
              <a:rPr lang="en-US" altLang="zh-CN" dirty="0"/>
              <a:t>SSO</a:t>
            </a:r>
            <a:r>
              <a:rPr lang="zh-CN" altLang="en-US" dirty="0"/>
              <a:t>主账号并创建</a:t>
            </a:r>
            <a:r>
              <a:rPr lang="en-US" altLang="zh-CN" dirty="0"/>
              <a:t>Token</a:t>
            </a:r>
            <a:r>
              <a:rPr lang="zh-CN" altLang="en-US" dirty="0"/>
              <a:t>保存在缓存中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分系统第一次申请验证客户端</a:t>
            </a:r>
            <a:r>
              <a:rPr lang="en-US" altLang="zh-CN" dirty="0"/>
              <a:t>Token</a:t>
            </a:r>
            <a:r>
              <a:rPr lang="zh-CN" altLang="en-US" dirty="0"/>
              <a:t>时，检查是否存在该分系统的</a:t>
            </a:r>
            <a:r>
              <a:rPr lang="en-US" altLang="zh-CN" dirty="0"/>
              <a:t>J session ID,</a:t>
            </a:r>
            <a:r>
              <a:rPr lang="zh-CN" altLang="en-US" dirty="0"/>
              <a:t>如果不存在开启线程尝试，登录发送</a:t>
            </a:r>
            <a:r>
              <a:rPr lang="en-US" altLang="zh-CN" dirty="0"/>
              <a:t>Token</a:t>
            </a:r>
            <a:r>
              <a:rPr lang="zh-CN" altLang="en-US" dirty="0"/>
              <a:t>给该分系统，该分系统会再次向</a:t>
            </a:r>
            <a:r>
              <a:rPr lang="en-US" altLang="zh-CN" dirty="0"/>
              <a:t>SSO</a:t>
            </a:r>
            <a:r>
              <a:rPr lang="zh-CN" altLang="en-US" dirty="0"/>
              <a:t>验证</a:t>
            </a:r>
            <a:r>
              <a:rPr lang="en-US" altLang="zh-CN" dirty="0"/>
              <a:t>Token,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，创建</a:t>
            </a:r>
            <a:r>
              <a:rPr lang="en-US" altLang="zh-CN" dirty="0"/>
              <a:t>Session,</a:t>
            </a:r>
            <a:r>
              <a:rPr lang="zh-CN" altLang="en-US" dirty="0"/>
              <a:t>获得</a:t>
            </a:r>
            <a:r>
              <a:rPr lang="en-US" altLang="zh-CN" dirty="0"/>
              <a:t>J session ID </a:t>
            </a:r>
            <a:r>
              <a:rPr lang="zh-CN" altLang="en-US" dirty="0"/>
              <a:t>并缓存之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分系统在第一次申请验证客户端</a:t>
            </a:r>
            <a:r>
              <a:rPr lang="en-US" altLang="zh-CN" dirty="0"/>
              <a:t>Token</a:t>
            </a:r>
            <a:r>
              <a:rPr lang="zh-CN" altLang="en-US" dirty="0"/>
              <a:t>前，检查是否有存储向</a:t>
            </a:r>
            <a:r>
              <a:rPr lang="en-US" altLang="zh-CN" dirty="0"/>
              <a:t>SSO</a:t>
            </a:r>
            <a:r>
              <a:rPr lang="zh-CN" altLang="en-US" dirty="0"/>
              <a:t>的</a:t>
            </a:r>
            <a:r>
              <a:rPr lang="en-US" altLang="zh-CN" dirty="0"/>
              <a:t>Token,</a:t>
            </a:r>
            <a:r>
              <a:rPr lang="zh-CN" altLang="en-US" dirty="0"/>
              <a:t>如果没有则登录并缓存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5E312-A189-4625-A70B-E8390C5BC849}"/>
              </a:ext>
            </a:extLst>
          </p:cNvPr>
          <p:cNvSpPr/>
          <p:nvPr/>
        </p:nvSpPr>
        <p:spPr>
          <a:xfrm>
            <a:off x="112295" y="6239880"/>
            <a:ext cx="3941803" cy="4956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单点登录系统流程</a:t>
            </a:r>
          </a:p>
        </p:txBody>
      </p:sp>
    </p:spTree>
    <p:extLst>
      <p:ext uri="{BB962C8B-B14F-4D97-AF65-F5344CB8AC3E}">
        <p14:creationId xmlns:p14="http://schemas.microsoft.com/office/powerpoint/2010/main" val="32020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9"/>
            <a:ext cx="12192000" cy="839818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回到订单列表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E329FEAD-9037-4522-BD61-325890DE56BE}"/>
              </a:ext>
            </a:extLst>
          </p:cNvPr>
          <p:cNvSpPr/>
          <p:nvPr/>
        </p:nvSpPr>
        <p:spPr>
          <a:xfrm>
            <a:off x="7694513" y="2364934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F602BEB-A971-41C9-92D5-11A53505ADB5}"/>
              </a:ext>
            </a:extLst>
          </p:cNvPr>
          <p:cNvSpPr/>
          <p:nvPr/>
        </p:nvSpPr>
        <p:spPr>
          <a:xfrm>
            <a:off x="5815674" y="300310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交易完成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D16BE3-FAB1-4C08-982C-9086A9AE3AED}"/>
              </a:ext>
            </a:extLst>
          </p:cNvPr>
          <p:cNvCxnSpPr>
            <a:stCxn id="201" idx="3"/>
            <a:endCxn id="100" idx="1"/>
          </p:cNvCxnSpPr>
          <p:nvPr/>
        </p:nvCxnSpPr>
        <p:spPr>
          <a:xfrm flipV="1">
            <a:off x="5321985" y="3115676"/>
            <a:ext cx="493689" cy="75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8F8BBEF9-75E9-4E3B-99CA-4302FF240FD9}"/>
              </a:ext>
            </a:extLst>
          </p:cNvPr>
          <p:cNvSpPr/>
          <p:nvPr/>
        </p:nvSpPr>
        <p:spPr>
          <a:xfrm>
            <a:off x="8713432" y="3002174"/>
            <a:ext cx="1179320" cy="2251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产品评价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F1D5C8-7702-4820-B083-DAF38E7682E4}"/>
              </a:ext>
            </a:extLst>
          </p:cNvPr>
          <p:cNvCxnSpPr>
            <a:stCxn id="100" idx="3"/>
            <a:endCxn id="103" idx="1"/>
          </p:cNvCxnSpPr>
          <p:nvPr/>
        </p:nvCxnSpPr>
        <p:spPr>
          <a:xfrm flipV="1">
            <a:off x="6725810" y="3114743"/>
            <a:ext cx="1987622" cy="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Product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5055"/>
              </p:ext>
            </p:extLst>
          </p:nvPr>
        </p:nvGraphicFramePr>
        <p:xfrm>
          <a:off x="1" y="1030515"/>
          <a:ext cx="12192001" cy="459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0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2212475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/products/search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获得搜索字段及排列方式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类别和产品名称中查找符合提交件的产品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获得类别及排列方式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仅通过类别查找类别相同的产品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509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查找数据库，返回相应字段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id, name ,price ,photo, introduction, type,  volume, stock, reviews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Cart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50485"/>
              </p:ext>
            </p:extLst>
          </p:nvPr>
        </p:nvGraphicFramePr>
        <p:xfrm>
          <a:off x="1" y="1167618"/>
          <a:ext cx="12192001" cy="577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283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存在并不为空，数据库查找</a:t>
                      </a:r>
                      <a:r>
                        <a:rPr lang="en-US" altLang="zh-CN" sz="1400" dirty="0"/>
                        <a:t>product list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如果有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product List </a:t>
                      </a:r>
                      <a:r>
                        <a:rPr lang="zh-CN" altLang="en-US" sz="1400" dirty="0"/>
                        <a:t>字段和数量 无则返回查不到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</a:t>
                      </a:r>
                      <a:r>
                        <a:rPr lang="en-US" altLang="zh-CN" sz="1400" dirty="0"/>
                        <a:t>cart . Remove(id);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9753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 modify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; 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32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；没有就创建</a:t>
                      </a:r>
                      <a:r>
                        <a:rPr lang="en-US" altLang="zh-CN" sz="1400" dirty="0"/>
                        <a:t>cart Linked HashMap&lt;id, number&gt; </a:t>
                      </a:r>
                      <a:r>
                        <a:rPr lang="zh-CN" altLang="en-US" sz="1400" dirty="0"/>
                        <a:t>添加 </a:t>
                      </a:r>
                      <a:r>
                        <a:rPr lang="en-US" altLang="zh-CN" sz="1400" dirty="0"/>
                        <a:t>; cart . Put( key, number);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8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4830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5870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66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1888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Order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7781"/>
              </p:ext>
            </p:extLst>
          </p:nvPr>
        </p:nvGraphicFramePr>
        <p:xfrm>
          <a:off x="1" y="1030515"/>
          <a:ext cx="12192001" cy="545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order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page No page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List </a:t>
                      </a:r>
                      <a:r>
                        <a:rPr lang="zh-CN" altLang="en-US" sz="1400" dirty="0"/>
                        <a:t>字段为 </a:t>
                      </a:r>
                      <a:r>
                        <a:rPr lang="en-US" altLang="zh-CN" sz="1400" dirty="0"/>
                        <a:t>id  total price ;product  id; product title; product photo(</a:t>
                      </a:r>
                      <a:r>
                        <a:rPr lang="zh-CN" altLang="en-US" sz="1400" dirty="0"/>
                        <a:t>不超过列表最多产品项数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Create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product no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实例 并保存到数据库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创建成功即返回</a:t>
                      </a:r>
                      <a:r>
                        <a:rPr lang="en-US" altLang="zh-CN" sz="1400" dirty="0"/>
                        <a:t>order  id, </a:t>
                      </a:r>
                      <a:r>
                        <a:rPr lang="zh-CN" altLang="en-US" sz="1400" dirty="0"/>
                        <a:t>失败则返回</a:t>
                      </a:r>
                      <a:r>
                        <a:rPr lang="en-US" altLang="zh-CN" sz="1400" dirty="0"/>
                        <a:t>-1;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one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字段 或</a:t>
                      </a:r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order,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ship data </a:t>
                      </a:r>
                      <a:r>
                        <a:rPr lang="zh-CN" altLang="en-US" sz="1400" dirty="0"/>
                        <a:t>为空就删除，否则不删除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找不到 无法删除  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order product review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/orders/{id}/{product.id}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Title content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1443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673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pass,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7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User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1894"/>
              </p:ext>
            </p:extLst>
          </p:nvPr>
        </p:nvGraphicFramePr>
        <p:xfrm>
          <a:off x="-1" y="100583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25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中</a:t>
                      </a:r>
                      <a:r>
                        <a:rPr lang="en-US" altLang="zh-CN" sz="1400" dirty="0"/>
                        <a:t>user </a:t>
                      </a:r>
                      <a:r>
                        <a:rPr lang="zh-CN" altLang="en-US" sz="1400" dirty="0"/>
                        <a:t>信息，从数据库中返回数据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有的话返回数据，没有的话返回提示</a:t>
                      </a:r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password new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更改密码，核对旧密码是否正确，新密码格式是否正确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保存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更改数据库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122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获取所有收货地址列表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38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Shipping addresses list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38865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Country province distinct  detail receiver phone no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068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新建收件信息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3799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 if pass ,error message if 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8297"/>
              </p:ext>
            </p:extLst>
          </p:nvPr>
        </p:nvGraphicFramePr>
        <p:xfrm>
          <a:off x="-1" y="1"/>
          <a:ext cx="12192001" cy="53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删除数据库中对应的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Modify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需要修改的信息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如果将地址设为默认收货地址，那么需要检查其他地址，如果有已经设为默认收货地址的标记，标记为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to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id,</a:t>
                      </a:r>
                      <a:r>
                        <a:rPr lang="zh-CN" altLang="en-US" sz="1400" dirty="0"/>
                        <a:t>存入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favorites</a:t>
                      </a:r>
                      <a:r>
                        <a:rPr lang="zh-CN" altLang="en-US" sz="1400" dirty="0"/>
                        <a:t>数据库</a:t>
                      </a:r>
                      <a:r>
                        <a:rPr lang="en-US" altLang="zh-CN" sz="1400" dirty="0"/>
                        <a:t>,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已经存在   加入成功 加入失败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one 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Favorite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</a:t>
                      </a:r>
                      <a:r>
                        <a:rPr lang="zh-CN" altLang="en-US" sz="1400" dirty="0"/>
                        <a:t>，删除对应</a:t>
                      </a:r>
                      <a:r>
                        <a:rPr lang="en-US" altLang="zh-CN" sz="1400" dirty="0"/>
                        <a:t>favorite id</a:t>
                      </a:r>
                      <a:r>
                        <a:rPr lang="zh-CN" altLang="en-US" sz="1400" dirty="0"/>
                        <a:t>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Page no page size; title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802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获取符合条件的列表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90004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如果有返回数据，没有返回找不到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46D-006C-4C82-BFD9-C2EF088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441"/>
          </a:xfrm>
        </p:spPr>
        <p:txBody>
          <a:bodyPr/>
          <a:lstStyle/>
          <a:p>
            <a:r>
              <a:rPr lang="en-US" altLang="zh-CN" dirty="0"/>
              <a:t>Login Controller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10B8C5-44B2-4678-8658-6C499590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4761"/>
              </p:ext>
            </p:extLst>
          </p:nvPr>
        </p:nvGraphicFramePr>
        <p:xfrm>
          <a:off x="0" y="999441"/>
          <a:ext cx="12192001" cy="430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86823052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258184428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179784398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1889218464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199672060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35897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75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812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6880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Out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49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注销用户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353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 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2726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 username email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54384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716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 error message if 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52238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暂不加入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33126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清除用户所有数据信息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959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F3B3-20F6-4EBA-B41B-15A6EBE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6602"/>
          </a:xfrm>
        </p:spPr>
        <p:txBody>
          <a:bodyPr/>
          <a:lstStyle/>
          <a:p>
            <a:r>
              <a:rPr lang="en-US" altLang="zh-CN" dirty="0"/>
              <a:t>PO</a:t>
            </a:r>
            <a:r>
              <a:rPr lang="zh-CN" altLang="en-US" dirty="0"/>
              <a:t>类字段</a:t>
            </a:r>
          </a:p>
        </p:txBody>
      </p:sp>
    </p:spTree>
    <p:extLst>
      <p:ext uri="{BB962C8B-B14F-4D97-AF65-F5344CB8AC3E}">
        <p14:creationId xmlns:p14="http://schemas.microsoft.com/office/powerpoint/2010/main" val="41350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1636</Words>
  <Application>Microsoft Office PowerPoint</Application>
  <PresentationFormat>宽屏</PresentationFormat>
  <Paragraphs>446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Shop Web</vt:lpstr>
      <vt:lpstr>前台用例图</vt:lpstr>
      <vt:lpstr>Product Controller</vt:lpstr>
      <vt:lpstr>Cart Controller</vt:lpstr>
      <vt:lpstr>Order Controller</vt:lpstr>
      <vt:lpstr>User Controller</vt:lpstr>
      <vt:lpstr>PowerPoint 演示文稿</vt:lpstr>
      <vt:lpstr>Login Controller</vt:lpstr>
      <vt:lpstr>PO类字段</vt:lpstr>
      <vt:lpstr>后台用例图</vt:lpstr>
      <vt:lpstr>前台后台数据库表字段</vt:lpstr>
      <vt:lpstr>PowerPoint 演示文稿</vt:lpstr>
      <vt:lpstr>分系统职责</vt:lpstr>
      <vt:lpstr>SSO前段One Page职责</vt:lpstr>
      <vt:lpstr>SSO职责</vt:lpstr>
      <vt:lpstr>SSO和分系统如果互相注册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赵 江豪</cp:lastModifiedBy>
  <cp:revision>72</cp:revision>
  <dcterms:created xsi:type="dcterms:W3CDTF">2019-09-15T08:26:29Z</dcterms:created>
  <dcterms:modified xsi:type="dcterms:W3CDTF">2019-10-04T14:30:05Z</dcterms:modified>
</cp:coreProperties>
</file>