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7" r:id="rId3"/>
    <p:sldId id="259" r:id="rId4"/>
    <p:sldId id="262" r:id="rId5"/>
    <p:sldId id="263" r:id="rId6"/>
    <p:sldId id="265" r:id="rId7"/>
    <p:sldId id="264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赵 江豪" initials="赵" lastIdx="2" clrIdx="0">
    <p:extLst>
      <p:ext uri="{19B8F6BF-5375-455C-9EA6-DF929625EA0E}">
        <p15:presenceInfo xmlns:p15="http://schemas.microsoft.com/office/powerpoint/2012/main" userId="025438539b63e0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73ADA-C0F3-4BD0-872A-37C6BCC21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8BC9D4-E4A1-4F6C-960B-8FA04876D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B6A23F-686C-42BE-88D3-2C60B8C4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E7968-C968-4ED5-A79F-3A66B7A5B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AA7F30-0E86-4263-9CF5-9A1B9B84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40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D40F4-D69F-4712-8A36-1C9BE7C48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4416C8-C4FE-44B2-97D4-202323A6B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3EF83-7EB9-41BC-B6D5-A2C1EA27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3EAB7A-4CAF-4081-B94D-68C09A29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0C003B-3CA5-4348-A276-DDC5BF5D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97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BC4ACB-A076-4F7B-BECF-99E3A0C9E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2C2C98-CE2E-4C9F-B586-7666C1E02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3112B-5D34-4DD0-B103-39B2D836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8BBFB0-EBFE-4159-B48B-9F40526B3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0117F0-8666-4090-B018-177F43569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70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5C731-3CB9-4B7B-B2F4-08784159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87043D-0E9C-4165-BA3B-0CA9351B8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50B086-CA94-44A4-B566-3B86A7515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F9D0C-AD97-44FC-9DCC-74EB8D3E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E2D891-0774-4284-86C4-C67CB66E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352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EC7F3-F8C3-4A95-8B82-477D0C2E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C4A8F8-4A9D-42E1-AA55-FD3B3DD9C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D8F7E7-B32B-4074-8CCC-3C0871BA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6DB63-530A-4B1B-8721-AB3267BC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4D8789-C777-40D9-9ADD-7D1FF4FCD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47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24FA7-D42B-42DD-AC71-AE4AFF8D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371416-5271-4C27-BBDE-BD0A39990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D0EB86-C798-44A3-AC06-9B36A7E04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003E93-C512-4591-9FA8-8CA2296EA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079E30-C93C-4447-B971-1E9B63248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4E85A0-BA56-4FA3-AE33-1584088E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11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C787C-4372-42EC-B27F-C13C30F2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939A46-D880-4ED3-A317-5CA72B8AB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254FA1-1851-4464-AF55-F3158499C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8B1629-1946-4023-AE32-953F8B5F6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A3ACAC-FBF8-43C5-8503-941C8BF4D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4FE240-A42C-4525-9E70-1A9F98DC6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6C7B3B-F38E-4697-BCD6-7879DE18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53AEC3-57C8-4182-86E6-53BF9CA3D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AD0C2-DEB0-48A0-A9BB-A8082540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102806-8F79-49F0-A451-4F4D4317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744228-F837-496D-BE63-567BC3B39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2A7083-52DC-42A2-8597-14418F3D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2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8BD6D1-CD9A-4F99-9D69-E50A766E6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912DF5-68C3-4F49-93F9-EC6993D9C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7E67E1-4210-4BB4-BA71-293E578D2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22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B4575-A153-4016-B116-11248C9F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143473-2F6B-4E29-B641-C32FFC3ED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1B2DC7-EBA2-47C7-B80D-0885C1577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01F8CE-BFBD-4ABA-AB53-2789434BA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7935A7-E087-4BB5-B922-960058DF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18208E-1850-48B7-BBCA-E945D1DF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844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C346E-BD28-4924-A626-C6ED13C28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3BFBD7-2B02-4A41-B9D8-999B16C80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88A1E5-9FE3-47DC-9BDC-E964F34D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F0A2F0-E82D-4F58-B2D8-A141E647F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3B1F19-DCC8-4214-BAB3-FC7D5226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15E58D-680B-4BA6-A719-CD6C547E3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1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0C3CC3-D6F4-4994-8D6D-3037E1E64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B80539-101F-44E4-93EE-619AB2BA6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635458-3866-4861-AD08-E23725097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AB66C-DF62-403B-BC34-3A628988F33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95ED37-D5DF-4805-94A4-9CF3AB65A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65EDE9-5E5E-443E-BA11-BFA330D76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85DCA-C70D-4C7A-9FBF-DE3659C8D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9600" b="1" dirty="0">
                <a:latin typeface="Consolas" panose="020B0609020204030204" pitchFamily="49" charset="0"/>
                <a:cs typeface="Consolas" panose="020B0609020204030204" pitchFamily="49" charset="0"/>
              </a:rPr>
              <a:t>Shop Web</a:t>
            </a:r>
            <a:endParaRPr lang="zh-CN" altLang="en-US" sz="9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832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CC4B8-538E-4C2E-97A3-0A679BEA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5966"/>
          </a:xfrm>
        </p:spPr>
        <p:txBody>
          <a:bodyPr/>
          <a:lstStyle/>
          <a:p>
            <a:r>
              <a:rPr lang="zh-CN" altLang="en-US" dirty="0"/>
              <a:t>后台用例图</a:t>
            </a:r>
          </a:p>
        </p:txBody>
      </p:sp>
      <p:sp>
        <p:nvSpPr>
          <p:cNvPr id="4" name="笑脸 3">
            <a:extLst>
              <a:ext uri="{FF2B5EF4-FFF2-40B4-BE49-F238E27FC236}">
                <a16:creationId xmlns:a16="http://schemas.microsoft.com/office/drawing/2014/main" id="{C8EEE2FE-1232-49FE-B955-372959865E10}"/>
              </a:ext>
            </a:extLst>
          </p:cNvPr>
          <p:cNvSpPr/>
          <p:nvPr/>
        </p:nvSpPr>
        <p:spPr>
          <a:xfrm>
            <a:off x="935687" y="3202536"/>
            <a:ext cx="512748" cy="452927"/>
          </a:xfrm>
          <a:prstGeom prst="smileyFace">
            <a:avLst/>
          </a:prstGeom>
          <a:solidFill>
            <a:schemeClr val="bg1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20D322-5122-453F-96E0-F8D438D736FA}"/>
              </a:ext>
            </a:extLst>
          </p:cNvPr>
          <p:cNvSpPr/>
          <p:nvPr/>
        </p:nvSpPr>
        <p:spPr>
          <a:xfrm>
            <a:off x="2305325" y="2065951"/>
            <a:ext cx="1290415" cy="376015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产品管理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87FBAA-34C6-42D9-A487-43B8545495AB}"/>
              </a:ext>
            </a:extLst>
          </p:cNvPr>
          <p:cNvSpPr/>
          <p:nvPr/>
        </p:nvSpPr>
        <p:spPr>
          <a:xfrm>
            <a:off x="2305325" y="4367061"/>
            <a:ext cx="1290415" cy="376015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订单管理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FBEE02B-EB60-4A71-911C-066D0E0184B8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 flipV="1">
            <a:off x="1448435" y="2253959"/>
            <a:ext cx="856890" cy="117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C4B9D4D-7A57-4CC6-A055-47C64E9D6BFF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1448435" y="3429000"/>
            <a:ext cx="856890" cy="1126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6A3E949-FDC8-4C81-A549-556A1D880D1D}"/>
              </a:ext>
            </a:extLst>
          </p:cNvPr>
          <p:cNvCxnSpPr>
            <a:stCxn id="5" idx="3"/>
          </p:cNvCxnSpPr>
          <p:nvPr/>
        </p:nvCxnSpPr>
        <p:spPr>
          <a:xfrm>
            <a:off x="3595740" y="2253959"/>
            <a:ext cx="924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970DACB-B213-4F10-9984-DBACC4704357}"/>
              </a:ext>
            </a:extLst>
          </p:cNvPr>
          <p:cNvCxnSpPr>
            <a:stCxn id="8" idx="3"/>
          </p:cNvCxnSpPr>
          <p:nvPr/>
        </p:nvCxnSpPr>
        <p:spPr>
          <a:xfrm>
            <a:off x="3595740" y="4555069"/>
            <a:ext cx="967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1EDE3BE-3E17-440E-B626-150CD9AA4F56}"/>
              </a:ext>
            </a:extLst>
          </p:cNvPr>
          <p:cNvSpPr/>
          <p:nvPr/>
        </p:nvSpPr>
        <p:spPr>
          <a:xfrm>
            <a:off x="4520725" y="2144994"/>
            <a:ext cx="967713" cy="23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产品搜索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D538390-DCF9-45BA-A4DF-D075F556EF8D}"/>
              </a:ext>
            </a:extLst>
          </p:cNvPr>
          <p:cNvSpPr/>
          <p:nvPr/>
        </p:nvSpPr>
        <p:spPr>
          <a:xfrm>
            <a:off x="4520724" y="4439738"/>
            <a:ext cx="967713" cy="23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订单搜索</a:t>
            </a:r>
          </a:p>
        </p:txBody>
      </p:sp>
    </p:spTree>
    <p:extLst>
      <p:ext uri="{BB962C8B-B14F-4D97-AF65-F5344CB8AC3E}">
        <p14:creationId xmlns:p14="http://schemas.microsoft.com/office/powerpoint/2010/main" val="3955556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AB3BB87-31EE-4EBB-84A9-C0D84AF6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8" cy="841829"/>
          </a:xfrm>
        </p:spPr>
        <p:txBody>
          <a:bodyPr>
            <a:normAutofit/>
          </a:bodyPr>
          <a:lstStyle/>
          <a:p>
            <a:r>
              <a:rPr lang="zh-CN" altLang="en-US" dirty="0"/>
              <a:t>前台后台数据库表字段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E164E48-7AAA-4CAB-A6F1-C7F6D8054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72162"/>
              </p:ext>
            </p:extLst>
          </p:nvPr>
        </p:nvGraphicFramePr>
        <p:xfrm>
          <a:off x="0" y="719666"/>
          <a:ext cx="12191994" cy="6138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val="4265606772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4124632601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2206490258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4117108070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396907170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2689863938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352420136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3656480174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800686970"/>
                    </a:ext>
                  </a:extLst>
                </a:gridCol>
              </a:tblGrid>
              <a:tr h="715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Users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user addresses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User Favorites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Products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Product reviews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Orders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Order products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Order status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Cart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275841"/>
                  </a:ext>
                </a:extLst>
              </a:tr>
              <a:tr h="60253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Order 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order 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User id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200699"/>
                  </a:ext>
                </a:extLst>
              </a:tr>
              <a:tr h="60253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Name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country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Product 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name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Product 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Total price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Product 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create date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Product id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068831"/>
                  </a:ext>
                </a:extLst>
              </a:tr>
              <a:tr h="60253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username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province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price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price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title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review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Product number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Payed date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Product number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241724"/>
                  </a:ext>
                </a:extLst>
              </a:tr>
              <a:tr h="602531">
                <a:tc>
                  <a:txBody>
                    <a:bodyPr/>
                    <a:lstStyle/>
                    <a:p>
                      <a:r>
                        <a:rPr lang="en-US" altLang="zh-CN" sz="1400"/>
                        <a:t>password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district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Add date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photo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content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Shipping address 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Ship start date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682292"/>
                  </a:ext>
                </a:extLst>
              </a:tr>
              <a:tr h="602531">
                <a:tc>
                  <a:txBody>
                    <a:bodyPr/>
                    <a:lstStyle/>
                    <a:p>
                      <a:r>
                        <a:rPr lang="en-US" altLang="zh-CN" sz="1400"/>
                        <a:t>email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detail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introduction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Create date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User 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Arrived date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034612"/>
                  </a:ext>
                </a:extLst>
              </a:tr>
              <a:tr h="602531">
                <a:tc>
                  <a:txBody>
                    <a:bodyPr/>
                    <a:lstStyle/>
                    <a:p>
                      <a:r>
                        <a:rPr lang="en-US" altLang="zh-CN" sz="1400"/>
                        <a:t>role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type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Recommend by receiver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541386"/>
                  </a:ext>
                </a:extLst>
              </a:tr>
              <a:tr h="60253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photo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receiver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volume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195113"/>
                  </a:ext>
                </a:extLst>
              </a:tr>
              <a:tr h="60253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Phone no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stock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187898"/>
                  </a:ext>
                </a:extLst>
              </a:tr>
              <a:tr h="60253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Status[</a:t>
                      </a:r>
                      <a:r>
                        <a:rPr lang="zh-CN" altLang="en-US" sz="1400"/>
                        <a:t>投放中 下架中 已删除</a:t>
                      </a:r>
                      <a:r>
                        <a:rPr lang="en-US" altLang="zh-CN" sz="1400"/>
                        <a:t>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029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356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49E9C-4AAD-44A5-B635-E4E6DD67B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029"/>
            <a:ext cx="12192000" cy="839818"/>
          </a:xfrm>
        </p:spPr>
        <p:txBody>
          <a:bodyPr>
            <a:normAutofit/>
          </a:bodyPr>
          <a:lstStyle/>
          <a:p>
            <a:r>
              <a:rPr lang="zh-CN" altLang="en-US" dirty="0"/>
              <a:t>前台用例图</a:t>
            </a:r>
          </a:p>
        </p:txBody>
      </p:sp>
      <p:sp>
        <p:nvSpPr>
          <p:cNvPr id="4" name="笑脸 3">
            <a:extLst>
              <a:ext uri="{FF2B5EF4-FFF2-40B4-BE49-F238E27FC236}">
                <a16:creationId xmlns:a16="http://schemas.microsoft.com/office/drawing/2014/main" id="{0A7AB278-6AB4-4A93-A4BA-14CA9D99A903}"/>
              </a:ext>
            </a:extLst>
          </p:cNvPr>
          <p:cNvSpPr/>
          <p:nvPr/>
        </p:nvSpPr>
        <p:spPr>
          <a:xfrm>
            <a:off x="827613" y="3202536"/>
            <a:ext cx="512748" cy="452927"/>
          </a:xfrm>
          <a:prstGeom prst="smileyFac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46C5BCD-082F-4BE5-914C-D3BD502B502D}"/>
              </a:ext>
            </a:extLst>
          </p:cNvPr>
          <p:cNvCxnSpPr>
            <a:cxnSpLocks/>
            <a:stCxn id="4" idx="6"/>
            <a:endCxn id="36" idx="1"/>
          </p:cNvCxnSpPr>
          <p:nvPr/>
        </p:nvCxnSpPr>
        <p:spPr>
          <a:xfrm flipV="1">
            <a:off x="1340361" y="2864976"/>
            <a:ext cx="940027" cy="564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59F6485-2E6E-4768-8FE2-52231C4566CE}"/>
              </a:ext>
            </a:extLst>
          </p:cNvPr>
          <p:cNvCxnSpPr>
            <a:cxnSpLocks/>
            <a:stCxn id="4" idx="6"/>
            <a:endCxn id="37" idx="1"/>
          </p:cNvCxnSpPr>
          <p:nvPr/>
        </p:nvCxnSpPr>
        <p:spPr>
          <a:xfrm>
            <a:off x="1340361" y="3429000"/>
            <a:ext cx="940026" cy="67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71D93DD-3CFB-4AD4-934A-71F9C074A299}"/>
              </a:ext>
            </a:extLst>
          </p:cNvPr>
          <p:cNvCxnSpPr>
            <a:cxnSpLocks/>
            <a:stCxn id="4" idx="6"/>
            <a:endCxn id="38" idx="1"/>
          </p:cNvCxnSpPr>
          <p:nvPr/>
        </p:nvCxnSpPr>
        <p:spPr>
          <a:xfrm>
            <a:off x="1340361" y="3429000"/>
            <a:ext cx="940028" cy="2435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354FEDF-1DFF-4275-93C9-45AF385EBDB0}"/>
              </a:ext>
            </a:extLst>
          </p:cNvPr>
          <p:cNvSpPr/>
          <p:nvPr/>
        </p:nvSpPr>
        <p:spPr>
          <a:xfrm>
            <a:off x="2280386" y="1251405"/>
            <a:ext cx="1290415" cy="3760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产品浏览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108F6C3-72BE-45B5-880C-85529AC11E46}"/>
              </a:ext>
            </a:extLst>
          </p:cNvPr>
          <p:cNvCxnSpPr>
            <a:stCxn id="4" idx="6"/>
            <a:endCxn id="17" idx="1"/>
          </p:cNvCxnSpPr>
          <p:nvPr/>
        </p:nvCxnSpPr>
        <p:spPr>
          <a:xfrm flipV="1">
            <a:off x="1340361" y="1439413"/>
            <a:ext cx="940025" cy="198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2116C2DC-E09B-431C-A691-A5A38C176960}"/>
              </a:ext>
            </a:extLst>
          </p:cNvPr>
          <p:cNvSpPr/>
          <p:nvPr/>
        </p:nvSpPr>
        <p:spPr>
          <a:xfrm>
            <a:off x="2280388" y="2676968"/>
            <a:ext cx="1290415" cy="3760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购物车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9D126C7-4F9A-4C1E-917A-A44D582D94F6}"/>
              </a:ext>
            </a:extLst>
          </p:cNvPr>
          <p:cNvSpPr/>
          <p:nvPr/>
        </p:nvSpPr>
        <p:spPr>
          <a:xfrm>
            <a:off x="2280387" y="3920382"/>
            <a:ext cx="1290415" cy="3760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订单列表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3C6F309-41C0-4C47-A8C9-C21A08213DC6}"/>
              </a:ext>
            </a:extLst>
          </p:cNvPr>
          <p:cNvSpPr/>
          <p:nvPr/>
        </p:nvSpPr>
        <p:spPr>
          <a:xfrm>
            <a:off x="2280389" y="5676545"/>
            <a:ext cx="1290415" cy="3760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用户信息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2610AC2-D774-4BD9-985C-0BDA6619A28C}"/>
              </a:ext>
            </a:extLst>
          </p:cNvPr>
          <p:cNvSpPr/>
          <p:nvPr/>
        </p:nvSpPr>
        <p:spPr>
          <a:xfrm>
            <a:off x="7883465" y="708195"/>
            <a:ext cx="910136" cy="2251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产品详情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61F4CF1-5596-4151-8221-7B8DF71E4E17}"/>
              </a:ext>
            </a:extLst>
          </p:cNvPr>
          <p:cNvSpPr/>
          <p:nvPr/>
        </p:nvSpPr>
        <p:spPr>
          <a:xfrm>
            <a:off x="5815674" y="3434271"/>
            <a:ext cx="910136" cy="22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支付订单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2504897-358B-4D3E-8B9A-7B840DB77098}"/>
              </a:ext>
            </a:extLst>
          </p:cNvPr>
          <p:cNvSpPr/>
          <p:nvPr/>
        </p:nvSpPr>
        <p:spPr>
          <a:xfrm>
            <a:off x="4411849" y="3054970"/>
            <a:ext cx="910136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删除商品</a:t>
            </a:r>
            <a:endParaRPr lang="en-US" altLang="zh-CN" sz="1200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6FD1C31-1CC0-4A90-86F7-EDF2A8F16951}"/>
              </a:ext>
            </a:extLst>
          </p:cNvPr>
          <p:cNvSpPr/>
          <p:nvPr/>
        </p:nvSpPr>
        <p:spPr>
          <a:xfrm>
            <a:off x="4411849" y="2451829"/>
            <a:ext cx="910136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提交订单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C25C0C8-EBD3-466D-9705-315B56ED831E}"/>
              </a:ext>
            </a:extLst>
          </p:cNvPr>
          <p:cNvCxnSpPr>
            <a:cxnSpLocks/>
            <a:stCxn id="36" idx="3"/>
            <a:endCxn id="77" idx="1"/>
          </p:cNvCxnSpPr>
          <p:nvPr/>
        </p:nvCxnSpPr>
        <p:spPr>
          <a:xfrm>
            <a:off x="3570803" y="2864976"/>
            <a:ext cx="841046" cy="30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E3B42C7B-B157-4C99-BC0E-426BBC1217A3}"/>
              </a:ext>
            </a:extLst>
          </p:cNvPr>
          <p:cNvCxnSpPr>
            <a:cxnSpLocks/>
            <a:stCxn id="36" idx="3"/>
            <a:endCxn id="78" idx="1"/>
          </p:cNvCxnSpPr>
          <p:nvPr/>
        </p:nvCxnSpPr>
        <p:spPr>
          <a:xfrm flipV="1">
            <a:off x="3570803" y="2564399"/>
            <a:ext cx="841046" cy="30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>
            <a:extLst>
              <a:ext uri="{FF2B5EF4-FFF2-40B4-BE49-F238E27FC236}">
                <a16:creationId xmlns:a16="http://schemas.microsoft.com/office/drawing/2014/main" id="{10EDA371-3017-4347-8665-38D9B20B7E20}"/>
              </a:ext>
            </a:extLst>
          </p:cNvPr>
          <p:cNvSpPr/>
          <p:nvPr/>
        </p:nvSpPr>
        <p:spPr>
          <a:xfrm>
            <a:off x="4387651" y="4270807"/>
            <a:ext cx="910136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删除订单</a:t>
            </a: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55A904EA-761C-4067-B715-19750A36D178}"/>
              </a:ext>
            </a:extLst>
          </p:cNvPr>
          <p:cNvCxnSpPr>
            <a:cxnSpLocks/>
            <a:stCxn id="201" idx="3"/>
            <a:endCxn id="76" idx="1"/>
          </p:cNvCxnSpPr>
          <p:nvPr/>
        </p:nvCxnSpPr>
        <p:spPr>
          <a:xfrm flipV="1">
            <a:off x="5321985" y="3546841"/>
            <a:ext cx="493689" cy="32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1FC12773-9CD6-42D6-A1BF-7539B7C4ACEA}"/>
              </a:ext>
            </a:extLst>
          </p:cNvPr>
          <p:cNvCxnSpPr>
            <a:cxnSpLocks/>
            <a:stCxn id="37" idx="3"/>
            <a:endCxn id="87" idx="1"/>
          </p:cNvCxnSpPr>
          <p:nvPr/>
        </p:nvCxnSpPr>
        <p:spPr>
          <a:xfrm>
            <a:off x="3570802" y="4108390"/>
            <a:ext cx="816849" cy="27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B8B56B28-FBFD-4710-942E-352961E6901E}"/>
              </a:ext>
            </a:extLst>
          </p:cNvPr>
          <p:cNvCxnSpPr>
            <a:stCxn id="78" idx="3"/>
          </p:cNvCxnSpPr>
          <p:nvPr/>
        </p:nvCxnSpPr>
        <p:spPr>
          <a:xfrm flipV="1">
            <a:off x="5321985" y="2273181"/>
            <a:ext cx="761289" cy="29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5D4B6CD6-D3E6-487C-A6E2-99E7E67401F5}"/>
              </a:ext>
            </a:extLst>
          </p:cNvPr>
          <p:cNvCxnSpPr>
            <a:stCxn id="78" idx="3"/>
          </p:cNvCxnSpPr>
          <p:nvPr/>
        </p:nvCxnSpPr>
        <p:spPr>
          <a:xfrm>
            <a:off x="5321985" y="2564399"/>
            <a:ext cx="744197" cy="22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536FCF22-E27A-4AE2-BEC4-A24DE12C7499}"/>
              </a:ext>
            </a:extLst>
          </p:cNvPr>
          <p:cNvSpPr/>
          <p:nvPr/>
        </p:nvSpPr>
        <p:spPr>
          <a:xfrm>
            <a:off x="6066182" y="2681347"/>
            <a:ext cx="910136" cy="22513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取消提交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ABFE6054-C7F0-408B-98AB-F26AD830AB88}"/>
              </a:ext>
            </a:extLst>
          </p:cNvPr>
          <p:cNvSpPr/>
          <p:nvPr/>
        </p:nvSpPr>
        <p:spPr>
          <a:xfrm>
            <a:off x="6083274" y="2176560"/>
            <a:ext cx="910136" cy="22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修改信息</a:t>
            </a: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0122A4F8-F801-44AD-8BDA-8E76C75BFCEA}"/>
              </a:ext>
            </a:extLst>
          </p:cNvPr>
          <p:cNvSpPr/>
          <p:nvPr/>
        </p:nvSpPr>
        <p:spPr>
          <a:xfrm>
            <a:off x="9945820" y="965253"/>
            <a:ext cx="977704" cy="2251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加入购物车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7497D0FC-42CC-4523-8B41-45F4B6975F15}"/>
              </a:ext>
            </a:extLst>
          </p:cNvPr>
          <p:cNvSpPr/>
          <p:nvPr/>
        </p:nvSpPr>
        <p:spPr>
          <a:xfrm>
            <a:off x="7578791" y="1994525"/>
            <a:ext cx="1179320" cy="225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收货地址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3BCE2708-C98B-47F0-8D19-F2661387CDCA}"/>
              </a:ext>
            </a:extLst>
          </p:cNvPr>
          <p:cNvSpPr/>
          <p:nvPr/>
        </p:nvSpPr>
        <p:spPr>
          <a:xfrm>
            <a:off x="7578791" y="2369651"/>
            <a:ext cx="1179320" cy="225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优惠信息</a:t>
            </a:r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3C8FF460-AA0D-4644-955C-2B544F1FDE93}"/>
              </a:ext>
            </a:extLst>
          </p:cNvPr>
          <p:cNvCxnSpPr>
            <a:stCxn id="98" idx="3"/>
            <a:endCxn id="116" idx="1"/>
          </p:cNvCxnSpPr>
          <p:nvPr/>
        </p:nvCxnSpPr>
        <p:spPr>
          <a:xfrm flipV="1">
            <a:off x="6993410" y="2107094"/>
            <a:ext cx="585381" cy="182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B576F96A-13A5-4219-AE18-95AC47E18076}"/>
              </a:ext>
            </a:extLst>
          </p:cNvPr>
          <p:cNvCxnSpPr>
            <a:stCxn id="98" idx="3"/>
            <a:endCxn id="117" idx="1"/>
          </p:cNvCxnSpPr>
          <p:nvPr/>
        </p:nvCxnSpPr>
        <p:spPr>
          <a:xfrm>
            <a:off x="6993410" y="2289130"/>
            <a:ext cx="585381" cy="193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0F82670F-ADF0-45BF-9879-716527F8EA46}"/>
              </a:ext>
            </a:extLst>
          </p:cNvPr>
          <p:cNvCxnSpPr>
            <a:cxnSpLocks/>
            <a:stCxn id="116" idx="3"/>
            <a:endCxn id="184" idx="1"/>
          </p:cNvCxnSpPr>
          <p:nvPr/>
        </p:nvCxnSpPr>
        <p:spPr>
          <a:xfrm>
            <a:off x="8758111" y="2107094"/>
            <a:ext cx="766425" cy="19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0637F875-6CC3-4A33-AF7C-01858087504F}"/>
              </a:ext>
            </a:extLst>
          </p:cNvPr>
          <p:cNvCxnSpPr>
            <a:cxnSpLocks/>
            <a:stCxn id="117" idx="3"/>
            <a:endCxn id="184" idx="1"/>
          </p:cNvCxnSpPr>
          <p:nvPr/>
        </p:nvCxnSpPr>
        <p:spPr>
          <a:xfrm flipV="1">
            <a:off x="8758111" y="2301037"/>
            <a:ext cx="766425" cy="18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29660B2D-3A65-4B9A-BD6F-BF6DD897E395}"/>
              </a:ext>
            </a:extLst>
          </p:cNvPr>
          <p:cNvSpPr/>
          <p:nvPr/>
        </p:nvSpPr>
        <p:spPr>
          <a:xfrm>
            <a:off x="4411849" y="4658188"/>
            <a:ext cx="1266216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密码修改</a:t>
            </a: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2AB8475-7819-4BA2-AD40-D77CC055B9BE}"/>
              </a:ext>
            </a:extLst>
          </p:cNvPr>
          <p:cNvSpPr/>
          <p:nvPr/>
        </p:nvSpPr>
        <p:spPr>
          <a:xfrm>
            <a:off x="4412215" y="5732002"/>
            <a:ext cx="1266216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收货地址管理</a:t>
            </a: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3214D3C6-D26F-4235-B167-A73077C58496}"/>
              </a:ext>
            </a:extLst>
          </p:cNvPr>
          <p:cNvSpPr/>
          <p:nvPr/>
        </p:nvSpPr>
        <p:spPr>
          <a:xfrm>
            <a:off x="4411849" y="6267736"/>
            <a:ext cx="1266216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余额管理</a:t>
            </a: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EBD721CE-13A6-4A13-8BD3-AFB26098349F}"/>
              </a:ext>
            </a:extLst>
          </p:cNvPr>
          <p:cNvCxnSpPr>
            <a:cxnSpLocks/>
            <a:stCxn id="38" idx="3"/>
            <a:endCxn id="132" idx="1"/>
          </p:cNvCxnSpPr>
          <p:nvPr/>
        </p:nvCxnSpPr>
        <p:spPr>
          <a:xfrm flipV="1">
            <a:off x="3570804" y="5844572"/>
            <a:ext cx="841411" cy="19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B905437D-CEA6-4A80-9385-993BB1AA0D0A}"/>
              </a:ext>
            </a:extLst>
          </p:cNvPr>
          <p:cNvCxnSpPr>
            <a:cxnSpLocks/>
            <a:stCxn id="38" idx="3"/>
            <a:endCxn id="131" idx="1"/>
          </p:cNvCxnSpPr>
          <p:nvPr/>
        </p:nvCxnSpPr>
        <p:spPr>
          <a:xfrm flipV="1">
            <a:off x="3570804" y="4770758"/>
            <a:ext cx="841045" cy="1093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E7A4FA11-BA1C-445F-893A-7E7456C9A5D4}"/>
              </a:ext>
            </a:extLst>
          </p:cNvPr>
          <p:cNvCxnSpPr>
            <a:cxnSpLocks/>
            <a:stCxn id="38" idx="3"/>
            <a:endCxn id="133" idx="1"/>
          </p:cNvCxnSpPr>
          <p:nvPr/>
        </p:nvCxnSpPr>
        <p:spPr>
          <a:xfrm>
            <a:off x="3570804" y="5864553"/>
            <a:ext cx="841045" cy="51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B5CE4A50-3A1E-45DC-A176-3090B31FB0E2}"/>
              </a:ext>
            </a:extLst>
          </p:cNvPr>
          <p:cNvSpPr/>
          <p:nvPr/>
        </p:nvSpPr>
        <p:spPr>
          <a:xfrm>
            <a:off x="8005320" y="6420365"/>
            <a:ext cx="910136" cy="22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余额充值</a:t>
            </a: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EB1F02B1-D1B2-4898-9031-B4E7F731EADB}"/>
              </a:ext>
            </a:extLst>
          </p:cNvPr>
          <p:cNvSpPr/>
          <p:nvPr/>
        </p:nvSpPr>
        <p:spPr>
          <a:xfrm>
            <a:off x="8005320" y="6101935"/>
            <a:ext cx="910136" cy="22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余额提现</a:t>
            </a:r>
          </a:p>
        </p:txBody>
      </p: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6AA9EB16-894D-4582-B4E6-5122445CCB07}"/>
              </a:ext>
            </a:extLst>
          </p:cNvPr>
          <p:cNvCxnSpPr>
            <a:cxnSpLocks/>
            <a:stCxn id="133" idx="3"/>
            <a:endCxn id="146" idx="1"/>
          </p:cNvCxnSpPr>
          <p:nvPr/>
        </p:nvCxnSpPr>
        <p:spPr>
          <a:xfrm flipV="1">
            <a:off x="5678065" y="6214505"/>
            <a:ext cx="2327255" cy="165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601EFC2A-C070-4B83-942C-4BF464594EF5}"/>
              </a:ext>
            </a:extLst>
          </p:cNvPr>
          <p:cNvCxnSpPr>
            <a:cxnSpLocks/>
            <a:stCxn id="133" idx="3"/>
            <a:endCxn id="145" idx="1"/>
          </p:cNvCxnSpPr>
          <p:nvPr/>
        </p:nvCxnSpPr>
        <p:spPr>
          <a:xfrm>
            <a:off x="5678065" y="6380306"/>
            <a:ext cx="2327255" cy="152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>
            <a:extLst>
              <a:ext uri="{FF2B5EF4-FFF2-40B4-BE49-F238E27FC236}">
                <a16:creationId xmlns:a16="http://schemas.microsoft.com/office/drawing/2014/main" id="{41971FA1-C8F5-4E8C-9C83-6FF9CA2332BA}"/>
              </a:ext>
            </a:extLst>
          </p:cNvPr>
          <p:cNvSpPr/>
          <p:nvPr/>
        </p:nvSpPr>
        <p:spPr>
          <a:xfrm>
            <a:off x="6253197" y="5409668"/>
            <a:ext cx="1439967" cy="22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添加收货地址</a:t>
            </a: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637E9BBE-DB10-4ACF-8198-1E5CFA10C6D7}"/>
              </a:ext>
            </a:extLst>
          </p:cNvPr>
          <p:cNvSpPr/>
          <p:nvPr/>
        </p:nvSpPr>
        <p:spPr>
          <a:xfrm>
            <a:off x="4411849" y="1555170"/>
            <a:ext cx="910136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产品搜索</a:t>
            </a: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9322D56A-2665-47ED-A0E4-D8FE0DD02CB3}"/>
              </a:ext>
            </a:extLst>
          </p:cNvPr>
          <p:cNvCxnSpPr>
            <a:stCxn id="17" idx="3"/>
            <a:endCxn id="165" idx="1"/>
          </p:cNvCxnSpPr>
          <p:nvPr/>
        </p:nvCxnSpPr>
        <p:spPr>
          <a:xfrm>
            <a:off x="3570801" y="1439413"/>
            <a:ext cx="841048" cy="228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>
            <a:extLst>
              <a:ext uri="{FF2B5EF4-FFF2-40B4-BE49-F238E27FC236}">
                <a16:creationId xmlns:a16="http://schemas.microsoft.com/office/drawing/2014/main" id="{BDCDE642-D9F5-4E69-9089-2B828D726CE4}"/>
              </a:ext>
            </a:extLst>
          </p:cNvPr>
          <p:cNvSpPr/>
          <p:nvPr/>
        </p:nvSpPr>
        <p:spPr>
          <a:xfrm>
            <a:off x="4411849" y="1031547"/>
            <a:ext cx="910136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产品分类</a:t>
            </a: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36B5ACF0-CFF9-45F0-BDFD-DCA5A254D89E}"/>
              </a:ext>
            </a:extLst>
          </p:cNvPr>
          <p:cNvCxnSpPr>
            <a:stCxn id="17" idx="3"/>
            <a:endCxn id="168" idx="1"/>
          </p:cNvCxnSpPr>
          <p:nvPr/>
        </p:nvCxnSpPr>
        <p:spPr>
          <a:xfrm flipV="1">
            <a:off x="3570801" y="1144117"/>
            <a:ext cx="841048" cy="29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D0974138-42D8-4989-BF05-C6DBF9EA85D3}"/>
              </a:ext>
            </a:extLst>
          </p:cNvPr>
          <p:cNvCxnSpPr>
            <a:cxnSpLocks/>
            <a:stCxn id="60" idx="3"/>
            <a:endCxn id="107" idx="1"/>
          </p:cNvCxnSpPr>
          <p:nvPr/>
        </p:nvCxnSpPr>
        <p:spPr>
          <a:xfrm>
            <a:off x="8793601" y="820765"/>
            <a:ext cx="1152219" cy="257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矩形: 圆角 183">
            <a:extLst>
              <a:ext uri="{FF2B5EF4-FFF2-40B4-BE49-F238E27FC236}">
                <a16:creationId xmlns:a16="http://schemas.microsoft.com/office/drawing/2014/main" id="{0AF478AA-C25C-48F0-ABC4-AFF7651B7402}"/>
              </a:ext>
            </a:extLst>
          </p:cNvPr>
          <p:cNvSpPr/>
          <p:nvPr/>
        </p:nvSpPr>
        <p:spPr>
          <a:xfrm>
            <a:off x="9524536" y="2188467"/>
            <a:ext cx="910136" cy="2251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提交订单</a:t>
            </a:r>
          </a:p>
        </p:txBody>
      </p: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8465AF61-5319-4EAF-9080-C8E5B7742110}"/>
              </a:ext>
            </a:extLst>
          </p:cNvPr>
          <p:cNvCxnSpPr>
            <a:cxnSpLocks/>
            <a:stCxn id="201" idx="3"/>
            <a:endCxn id="223" idx="1"/>
          </p:cNvCxnSpPr>
          <p:nvPr/>
        </p:nvCxnSpPr>
        <p:spPr>
          <a:xfrm>
            <a:off x="5321985" y="3874556"/>
            <a:ext cx="509786" cy="9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矩形 200">
            <a:extLst>
              <a:ext uri="{FF2B5EF4-FFF2-40B4-BE49-F238E27FC236}">
                <a16:creationId xmlns:a16="http://schemas.microsoft.com/office/drawing/2014/main" id="{A1374AEB-AA86-4816-91A5-CC545D6B3F72}"/>
              </a:ext>
            </a:extLst>
          </p:cNvPr>
          <p:cNvSpPr/>
          <p:nvPr/>
        </p:nvSpPr>
        <p:spPr>
          <a:xfrm>
            <a:off x="4411849" y="3761986"/>
            <a:ext cx="910136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订单详情</a:t>
            </a:r>
            <a:endParaRPr lang="en-US" altLang="zh-CN" sz="1200" dirty="0"/>
          </a:p>
        </p:txBody>
      </p: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B30C43BF-0F72-4E63-88D9-3905AF24C8A4}"/>
              </a:ext>
            </a:extLst>
          </p:cNvPr>
          <p:cNvCxnSpPr>
            <a:stCxn id="37" idx="3"/>
            <a:endCxn id="201" idx="1"/>
          </p:cNvCxnSpPr>
          <p:nvPr/>
        </p:nvCxnSpPr>
        <p:spPr>
          <a:xfrm flipV="1">
            <a:off x="3570802" y="3874556"/>
            <a:ext cx="841047" cy="23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流程图: 决策 208">
            <a:extLst>
              <a:ext uri="{FF2B5EF4-FFF2-40B4-BE49-F238E27FC236}">
                <a16:creationId xmlns:a16="http://schemas.microsoft.com/office/drawing/2014/main" id="{D7646F37-0AAD-41DB-B19A-404034C90709}"/>
              </a:ext>
            </a:extLst>
          </p:cNvPr>
          <p:cNvSpPr/>
          <p:nvPr/>
        </p:nvSpPr>
        <p:spPr>
          <a:xfrm>
            <a:off x="7145451" y="4143581"/>
            <a:ext cx="1480922" cy="47959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是否将商品加入购物车</a:t>
            </a:r>
          </a:p>
        </p:txBody>
      </p: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2AAEA4D9-E1F3-4D63-9FA2-040593C26367}"/>
              </a:ext>
            </a:extLst>
          </p:cNvPr>
          <p:cNvCxnSpPr>
            <a:cxnSpLocks/>
            <a:stCxn id="87" idx="3"/>
            <a:endCxn id="209" idx="1"/>
          </p:cNvCxnSpPr>
          <p:nvPr/>
        </p:nvCxnSpPr>
        <p:spPr>
          <a:xfrm flipV="1">
            <a:off x="5297787" y="4383376"/>
            <a:ext cx="18476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连接符: 肘形 214">
            <a:extLst>
              <a:ext uri="{FF2B5EF4-FFF2-40B4-BE49-F238E27FC236}">
                <a16:creationId xmlns:a16="http://schemas.microsoft.com/office/drawing/2014/main" id="{37232281-5846-4ACF-AB95-44C7AF75048C}"/>
              </a:ext>
            </a:extLst>
          </p:cNvPr>
          <p:cNvCxnSpPr>
            <a:stCxn id="209" idx="2"/>
          </p:cNvCxnSpPr>
          <p:nvPr/>
        </p:nvCxnSpPr>
        <p:spPr>
          <a:xfrm rot="16200000" flipH="1">
            <a:off x="8694322" y="3814760"/>
            <a:ext cx="115084" cy="17319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F07A2D4A-D4C5-4D52-931C-348CB4A3869D}"/>
              </a:ext>
            </a:extLst>
          </p:cNvPr>
          <p:cNvCxnSpPr>
            <a:cxnSpLocks/>
            <a:stCxn id="209" idx="3"/>
            <a:endCxn id="218" idx="1"/>
          </p:cNvCxnSpPr>
          <p:nvPr/>
        </p:nvCxnSpPr>
        <p:spPr>
          <a:xfrm>
            <a:off x="8626373" y="4383376"/>
            <a:ext cx="9914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: 圆角 217">
            <a:extLst>
              <a:ext uri="{FF2B5EF4-FFF2-40B4-BE49-F238E27FC236}">
                <a16:creationId xmlns:a16="http://schemas.microsoft.com/office/drawing/2014/main" id="{DA7C1902-E8D8-4446-B962-03B0E5CCC6D0}"/>
              </a:ext>
            </a:extLst>
          </p:cNvPr>
          <p:cNvSpPr/>
          <p:nvPr/>
        </p:nvSpPr>
        <p:spPr>
          <a:xfrm>
            <a:off x="9617816" y="4270807"/>
            <a:ext cx="1130531" cy="2251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加入购物车</a:t>
            </a:r>
          </a:p>
        </p:txBody>
      </p:sp>
      <p:sp>
        <p:nvSpPr>
          <p:cNvPr id="219" name="矩形: 圆角 218">
            <a:extLst>
              <a:ext uri="{FF2B5EF4-FFF2-40B4-BE49-F238E27FC236}">
                <a16:creationId xmlns:a16="http://schemas.microsoft.com/office/drawing/2014/main" id="{1AC1E46F-36AB-44D4-B34C-916E6AF839B3}"/>
              </a:ext>
            </a:extLst>
          </p:cNvPr>
          <p:cNvSpPr/>
          <p:nvPr/>
        </p:nvSpPr>
        <p:spPr>
          <a:xfrm>
            <a:off x="9617816" y="4636172"/>
            <a:ext cx="1130531" cy="2251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回到订单列表</a:t>
            </a:r>
          </a:p>
        </p:txBody>
      </p:sp>
      <p:sp>
        <p:nvSpPr>
          <p:cNvPr id="220" name="对话气泡: 矩形 219">
            <a:extLst>
              <a:ext uri="{FF2B5EF4-FFF2-40B4-BE49-F238E27FC236}">
                <a16:creationId xmlns:a16="http://schemas.microsoft.com/office/drawing/2014/main" id="{B6020E2B-3423-403B-9B99-DF39661771A3}"/>
              </a:ext>
            </a:extLst>
          </p:cNvPr>
          <p:cNvSpPr/>
          <p:nvPr/>
        </p:nvSpPr>
        <p:spPr>
          <a:xfrm>
            <a:off x="8751864" y="4204687"/>
            <a:ext cx="409833" cy="147855"/>
          </a:xfrm>
          <a:prstGeom prst="wedgeRect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是</a:t>
            </a:r>
          </a:p>
        </p:txBody>
      </p:sp>
      <p:sp>
        <p:nvSpPr>
          <p:cNvPr id="221" name="对话气泡: 矩形 220">
            <a:extLst>
              <a:ext uri="{FF2B5EF4-FFF2-40B4-BE49-F238E27FC236}">
                <a16:creationId xmlns:a16="http://schemas.microsoft.com/office/drawing/2014/main" id="{E56DB9E2-B02E-400C-959D-88A849D4EBA8}"/>
              </a:ext>
            </a:extLst>
          </p:cNvPr>
          <p:cNvSpPr/>
          <p:nvPr/>
        </p:nvSpPr>
        <p:spPr>
          <a:xfrm>
            <a:off x="8788198" y="4770758"/>
            <a:ext cx="409833" cy="147855"/>
          </a:xfrm>
          <a:prstGeom prst="wedgeRectCallout">
            <a:avLst>
              <a:gd name="adj1" fmla="val -23376"/>
              <a:gd name="adj2" fmla="val -72871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否</a:t>
            </a:r>
          </a:p>
        </p:txBody>
      </p:sp>
      <p:sp>
        <p:nvSpPr>
          <p:cNvPr id="223" name="矩形: 圆角 222">
            <a:extLst>
              <a:ext uri="{FF2B5EF4-FFF2-40B4-BE49-F238E27FC236}">
                <a16:creationId xmlns:a16="http://schemas.microsoft.com/office/drawing/2014/main" id="{28E4AFAD-8BC7-4CD2-A8B5-DBF7AD5607AF}"/>
              </a:ext>
            </a:extLst>
          </p:cNvPr>
          <p:cNvSpPr/>
          <p:nvPr/>
        </p:nvSpPr>
        <p:spPr>
          <a:xfrm>
            <a:off x="5831771" y="3859612"/>
            <a:ext cx="1130531" cy="2251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查看邮寄信息</a:t>
            </a:r>
          </a:p>
        </p:txBody>
      </p:sp>
      <p:sp>
        <p:nvSpPr>
          <p:cNvPr id="230" name="流程图: 决策 229">
            <a:extLst>
              <a:ext uri="{FF2B5EF4-FFF2-40B4-BE49-F238E27FC236}">
                <a16:creationId xmlns:a16="http://schemas.microsoft.com/office/drawing/2014/main" id="{2480EFC7-5E65-4CD3-A8C0-451F555764A3}"/>
              </a:ext>
            </a:extLst>
          </p:cNvPr>
          <p:cNvSpPr/>
          <p:nvPr/>
        </p:nvSpPr>
        <p:spPr>
          <a:xfrm>
            <a:off x="8485812" y="3367538"/>
            <a:ext cx="1587577" cy="32791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是否支付成功</a:t>
            </a:r>
          </a:p>
        </p:txBody>
      </p: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FFC16FD5-F55A-4E2F-9270-1CE30BBB9930}"/>
              </a:ext>
            </a:extLst>
          </p:cNvPr>
          <p:cNvCxnSpPr>
            <a:cxnSpLocks/>
            <a:stCxn id="251" idx="3"/>
            <a:endCxn id="230" idx="1"/>
          </p:cNvCxnSpPr>
          <p:nvPr/>
        </p:nvCxnSpPr>
        <p:spPr>
          <a:xfrm>
            <a:off x="8320725" y="3342435"/>
            <a:ext cx="165087" cy="189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2C944E39-F5F0-4360-9ED5-8AA4DE1B5207}"/>
              </a:ext>
            </a:extLst>
          </p:cNvPr>
          <p:cNvCxnSpPr>
            <a:cxnSpLocks/>
            <a:stCxn id="230" idx="3"/>
          </p:cNvCxnSpPr>
          <p:nvPr/>
        </p:nvCxnSpPr>
        <p:spPr>
          <a:xfrm flipV="1">
            <a:off x="10073389" y="3522193"/>
            <a:ext cx="744892" cy="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连接符: 肘形 234">
            <a:extLst>
              <a:ext uri="{FF2B5EF4-FFF2-40B4-BE49-F238E27FC236}">
                <a16:creationId xmlns:a16="http://schemas.microsoft.com/office/drawing/2014/main" id="{7AF3A8F9-5244-434C-B194-E62B60BFE49B}"/>
              </a:ext>
            </a:extLst>
          </p:cNvPr>
          <p:cNvCxnSpPr>
            <a:cxnSpLocks/>
            <a:stCxn id="230" idx="2"/>
          </p:cNvCxnSpPr>
          <p:nvPr/>
        </p:nvCxnSpPr>
        <p:spPr>
          <a:xfrm rot="16200000" flipH="1">
            <a:off x="10112936" y="2862117"/>
            <a:ext cx="139866" cy="18065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对话气泡: 矩形 239">
            <a:extLst>
              <a:ext uri="{FF2B5EF4-FFF2-40B4-BE49-F238E27FC236}">
                <a16:creationId xmlns:a16="http://schemas.microsoft.com/office/drawing/2014/main" id="{5E85A338-6F9E-4BD2-BD30-A6432EAFD2FE}"/>
              </a:ext>
            </a:extLst>
          </p:cNvPr>
          <p:cNvSpPr/>
          <p:nvPr/>
        </p:nvSpPr>
        <p:spPr>
          <a:xfrm>
            <a:off x="10268665" y="3342024"/>
            <a:ext cx="409833" cy="147855"/>
          </a:xfrm>
          <a:prstGeom prst="wedgeRect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是</a:t>
            </a:r>
          </a:p>
        </p:txBody>
      </p:sp>
      <p:sp>
        <p:nvSpPr>
          <p:cNvPr id="241" name="对话气泡: 矩形 240">
            <a:extLst>
              <a:ext uri="{FF2B5EF4-FFF2-40B4-BE49-F238E27FC236}">
                <a16:creationId xmlns:a16="http://schemas.microsoft.com/office/drawing/2014/main" id="{F43FF825-AF30-4D2A-92BE-E8C4345663D7}"/>
              </a:ext>
            </a:extLst>
          </p:cNvPr>
          <p:cNvSpPr/>
          <p:nvPr/>
        </p:nvSpPr>
        <p:spPr>
          <a:xfrm>
            <a:off x="10268665" y="3874555"/>
            <a:ext cx="409833" cy="147855"/>
          </a:xfrm>
          <a:prstGeom prst="wedgeRectCallout">
            <a:avLst>
              <a:gd name="adj1" fmla="val -23376"/>
              <a:gd name="adj2" fmla="val -72871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否</a:t>
            </a:r>
          </a:p>
        </p:txBody>
      </p:sp>
      <p:sp>
        <p:nvSpPr>
          <p:cNvPr id="242" name="矩形: 圆角 241">
            <a:extLst>
              <a:ext uri="{FF2B5EF4-FFF2-40B4-BE49-F238E27FC236}">
                <a16:creationId xmlns:a16="http://schemas.microsoft.com/office/drawing/2014/main" id="{15FE5091-2633-429B-A4FA-81F15A07D533}"/>
              </a:ext>
            </a:extLst>
          </p:cNvPr>
          <p:cNvSpPr/>
          <p:nvPr/>
        </p:nvSpPr>
        <p:spPr>
          <a:xfrm>
            <a:off x="10816854" y="3392404"/>
            <a:ext cx="1075839" cy="2251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安排邮寄</a:t>
            </a:r>
          </a:p>
        </p:txBody>
      </p:sp>
      <p:sp>
        <p:nvSpPr>
          <p:cNvPr id="243" name="矩形: 圆角 242">
            <a:extLst>
              <a:ext uri="{FF2B5EF4-FFF2-40B4-BE49-F238E27FC236}">
                <a16:creationId xmlns:a16="http://schemas.microsoft.com/office/drawing/2014/main" id="{E621778E-0587-48DF-A305-14867549AAB0}"/>
              </a:ext>
            </a:extLst>
          </p:cNvPr>
          <p:cNvSpPr/>
          <p:nvPr/>
        </p:nvSpPr>
        <p:spPr>
          <a:xfrm>
            <a:off x="10818281" y="3727955"/>
            <a:ext cx="1075840" cy="2251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返回订单详情</a:t>
            </a:r>
          </a:p>
        </p:txBody>
      </p:sp>
      <p:sp>
        <p:nvSpPr>
          <p:cNvPr id="244" name="矩形: 圆角 243">
            <a:extLst>
              <a:ext uri="{FF2B5EF4-FFF2-40B4-BE49-F238E27FC236}">
                <a16:creationId xmlns:a16="http://schemas.microsoft.com/office/drawing/2014/main" id="{9AE90C14-F13C-44D1-9610-805057D65AC9}"/>
              </a:ext>
            </a:extLst>
          </p:cNvPr>
          <p:cNvSpPr/>
          <p:nvPr/>
        </p:nvSpPr>
        <p:spPr>
          <a:xfrm>
            <a:off x="7713382" y="2678622"/>
            <a:ext cx="1038481" cy="2251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返回到购物车</a:t>
            </a:r>
          </a:p>
        </p:txBody>
      </p:sp>
      <p:cxnSp>
        <p:nvCxnSpPr>
          <p:cNvPr id="246" name="直接箭头连接符 245">
            <a:extLst>
              <a:ext uri="{FF2B5EF4-FFF2-40B4-BE49-F238E27FC236}">
                <a16:creationId xmlns:a16="http://schemas.microsoft.com/office/drawing/2014/main" id="{F5661675-BA7F-4A14-B1D5-7DEADC85BB53}"/>
              </a:ext>
            </a:extLst>
          </p:cNvPr>
          <p:cNvCxnSpPr>
            <a:cxnSpLocks/>
            <a:stCxn id="97" idx="3"/>
            <a:endCxn id="244" idx="1"/>
          </p:cNvCxnSpPr>
          <p:nvPr/>
        </p:nvCxnSpPr>
        <p:spPr>
          <a:xfrm flipV="1">
            <a:off x="6976318" y="2791192"/>
            <a:ext cx="737064" cy="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矩形 249">
            <a:extLst>
              <a:ext uri="{FF2B5EF4-FFF2-40B4-BE49-F238E27FC236}">
                <a16:creationId xmlns:a16="http://schemas.microsoft.com/office/drawing/2014/main" id="{6B9B8AED-CC5B-42FC-AF89-6CAF9AF5B721}"/>
              </a:ext>
            </a:extLst>
          </p:cNvPr>
          <p:cNvSpPr/>
          <p:nvPr/>
        </p:nvSpPr>
        <p:spPr>
          <a:xfrm>
            <a:off x="7131882" y="3606724"/>
            <a:ext cx="1179320" cy="225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其他支付方式</a:t>
            </a: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A159BC8D-D96B-441C-AE66-F0BD91BA59E7}"/>
              </a:ext>
            </a:extLst>
          </p:cNvPr>
          <p:cNvSpPr/>
          <p:nvPr/>
        </p:nvSpPr>
        <p:spPr>
          <a:xfrm>
            <a:off x="7141405" y="3229866"/>
            <a:ext cx="1179320" cy="225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余额支付</a:t>
            </a:r>
          </a:p>
        </p:txBody>
      </p:sp>
      <p:cxnSp>
        <p:nvCxnSpPr>
          <p:cNvPr id="259" name="直接箭头连接符 258">
            <a:extLst>
              <a:ext uri="{FF2B5EF4-FFF2-40B4-BE49-F238E27FC236}">
                <a16:creationId xmlns:a16="http://schemas.microsoft.com/office/drawing/2014/main" id="{75A91B9E-5E5B-46C2-817C-2811FBCAFF9C}"/>
              </a:ext>
            </a:extLst>
          </p:cNvPr>
          <p:cNvCxnSpPr>
            <a:cxnSpLocks/>
            <a:stCxn id="250" idx="3"/>
            <a:endCxn id="230" idx="1"/>
          </p:cNvCxnSpPr>
          <p:nvPr/>
        </p:nvCxnSpPr>
        <p:spPr>
          <a:xfrm flipV="1">
            <a:off x="8311202" y="3531495"/>
            <a:ext cx="174610" cy="18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5E25F6DC-F3C5-4043-9D5A-30A2F312DD29}"/>
              </a:ext>
            </a:extLst>
          </p:cNvPr>
          <p:cNvCxnSpPr>
            <a:cxnSpLocks/>
            <a:stCxn id="76" idx="3"/>
            <a:endCxn id="251" idx="1"/>
          </p:cNvCxnSpPr>
          <p:nvPr/>
        </p:nvCxnSpPr>
        <p:spPr>
          <a:xfrm flipV="1">
            <a:off x="6725810" y="3342435"/>
            <a:ext cx="415595" cy="20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5D4B684F-7872-4B79-BEBE-5AFDA5A790FE}"/>
              </a:ext>
            </a:extLst>
          </p:cNvPr>
          <p:cNvCxnSpPr>
            <a:cxnSpLocks/>
            <a:stCxn id="76" idx="3"/>
            <a:endCxn id="250" idx="1"/>
          </p:cNvCxnSpPr>
          <p:nvPr/>
        </p:nvCxnSpPr>
        <p:spPr>
          <a:xfrm>
            <a:off x="6725810" y="3546841"/>
            <a:ext cx="406072" cy="17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矩形 278">
            <a:extLst>
              <a:ext uri="{FF2B5EF4-FFF2-40B4-BE49-F238E27FC236}">
                <a16:creationId xmlns:a16="http://schemas.microsoft.com/office/drawing/2014/main" id="{A1DF37BA-B874-4B58-AE9E-3E1DC8546909}"/>
              </a:ext>
            </a:extLst>
          </p:cNvPr>
          <p:cNvSpPr/>
          <p:nvPr/>
        </p:nvSpPr>
        <p:spPr>
          <a:xfrm>
            <a:off x="6106037" y="1015101"/>
            <a:ext cx="910136" cy="22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产品列表</a:t>
            </a:r>
          </a:p>
        </p:txBody>
      </p:sp>
      <p:cxnSp>
        <p:nvCxnSpPr>
          <p:cNvPr id="281" name="直接箭头连接符 280">
            <a:extLst>
              <a:ext uri="{FF2B5EF4-FFF2-40B4-BE49-F238E27FC236}">
                <a16:creationId xmlns:a16="http://schemas.microsoft.com/office/drawing/2014/main" id="{71532055-4625-49B0-91EA-D6F29F4DEAB3}"/>
              </a:ext>
            </a:extLst>
          </p:cNvPr>
          <p:cNvCxnSpPr>
            <a:stCxn id="168" idx="3"/>
            <a:endCxn id="279" idx="1"/>
          </p:cNvCxnSpPr>
          <p:nvPr/>
        </p:nvCxnSpPr>
        <p:spPr>
          <a:xfrm flipV="1">
            <a:off x="5321985" y="1127671"/>
            <a:ext cx="784052" cy="1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3839CA3F-860E-4281-B273-D23A2819B470}"/>
              </a:ext>
            </a:extLst>
          </p:cNvPr>
          <p:cNvCxnSpPr>
            <a:cxnSpLocks/>
            <a:stCxn id="165" idx="3"/>
            <a:endCxn id="279" idx="1"/>
          </p:cNvCxnSpPr>
          <p:nvPr/>
        </p:nvCxnSpPr>
        <p:spPr>
          <a:xfrm flipV="1">
            <a:off x="5321985" y="1127671"/>
            <a:ext cx="784052" cy="54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>
            <a:extLst>
              <a:ext uri="{FF2B5EF4-FFF2-40B4-BE49-F238E27FC236}">
                <a16:creationId xmlns:a16="http://schemas.microsoft.com/office/drawing/2014/main" id="{E4AD03BC-1820-4068-94CB-B3BEA7827E3B}"/>
              </a:ext>
            </a:extLst>
          </p:cNvPr>
          <p:cNvCxnSpPr>
            <a:stCxn id="279" idx="3"/>
            <a:endCxn id="60" idx="1"/>
          </p:cNvCxnSpPr>
          <p:nvPr/>
        </p:nvCxnSpPr>
        <p:spPr>
          <a:xfrm flipV="1">
            <a:off x="7016173" y="820765"/>
            <a:ext cx="867292" cy="306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箭头连接符 297">
            <a:extLst>
              <a:ext uri="{FF2B5EF4-FFF2-40B4-BE49-F238E27FC236}">
                <a16:creationId xmlns:a16="http://schemas.microsoft.com/office/drawing/2014/main" id="{C66F5779-3F6D-4543-ACC5-7EBA1C1E7A6E}"/>
              </a:ext>
            </a:extLst>
          </p:cNvPr>
          <p:cNvCxnSpPr>
            <a:stCxn id="279" idx="3"/>
            <a:endCxn id="107" idx="1"/>
          </p:cNvCxnSpPr>
          <p:nvPr/>
        </p:nvCxnSpPr>
        <p:spPr>
          <a:xfrm flipV="1">
            <a:off x="7016173" y="1077823"/>
            <a:ext cx="2929647" cy="49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箭头连接符 304">
            <a:extLst>
              <a:ext uri="{FF2B5EF4-FFF2-40B4-BE49-F238E27FC236}">
                <a16:creationId xmlns:a16="http://schemas.microsoft.com/office/drawing/2014/main" id="{66368346-1A14-4D4A-90AB-1AC4B2D2902B}"/>
              </a:ext>
            </a:extLst>
          </p:cNvPr>
          <p:cNvCxnSpPr>
            <a:cxnSpLocks/>
            <a:stCxn id="279" idx="3"/>
            <a:endCxn id="313" idx="1"/>
          </p:cNvCxnSpPr>
          <p:nvPr/>
        </p:nvCxnSpPr>
        <p:spPr>
          <a:xfrm>
            <a:off x="7016173" y="1127671"/>
            <a:ext cx="2929647" cy="349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箭头连接符 306">
            <a:extLst>
              <a:ext uri="{FF2B5EF4-FFF2-40B4-BE49-F238E27FC236}">
                <a16:creationId xmlns:a16="http://schemas.microsoft.com/office/drawing/2014/main" id="{57F3D4EA-0868-49CE-8316-72D486DEA4D9}"/>
              </a:ext>
            </a:extLst>
          </p:cNvPr>
          <p:cNvCxnSpPr>
            <a:cxnSpLocks/>
            <a:stCxn id="60" idx="3"/>
            <a:endCxn id="313" idx="1"/>
          </p:cNvCxnSpPr>
          <p:nvPr/>
        </p:nvCxnSpPr>
        <p:spPr>
          <a:xfrm>
            <a:off x="8793601" y="820765"/>
            <a:ext cx="1152219" cy="656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矩形: 圆角 312">
            <a:extLst>
              <a:ext uri="{FF2B5EF4-FFF2-40B4-BE49-F238E27FC236}">
                <a16:creationId xmlns:a16="http://schemas.microsoft.com/office/drawing/2014/main" id="{3C7D9E34-7A0D-4067-ACA3-84CEFF1CA3B4}"/>
              </a:ext>
            </a:extLst>
          </p:cNvPr>
          <p:cNvSpPr/>
          <p:nvPr/>
        </p:nvSpPr>
        <p:spPr>
          <a:xfrm>
            <a:off x="9945820" y="1364328"/>
            <a:ext cx="977704" cy="2251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产品收藏</a:t>
            </a:r>
          </a:p>
        </p:txBody>
      </p:sp>
      <p:sp>
        <p:nvSpPr>
          <p:cNvPr id="324" name="矩形 323">
            <a:extLst>
              <a:ext uri="{FF2B5EF4-FFF2-40B4-BE49-F238E27FC236}">
                <a16:creationId xmlns:a16="http://schemas.microsoft.com/office/drawing/2014/main" id="{5263341A-1848-4998-8858-B5703B11734F}"/>
              </a:ext>
            </a:extLst>
          </p:cNvPr>
          <p:cNvSpPr/>
          <p:nvPr/>
        </p:nvSpPr>
        <p:spPr>
          <a:xfrm>
            <a:off x="4411849" y="5194094"/>
            <a:ext cx="1266582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产品收藏管理</a:t>
            </a:r>
          </a:p>
        </p:txBody>
      </p:sp>
      <p:cxnSp>
        <p:nvCxnSpPr>
          <p:cNvPr id="326" name="直接箭头连接符 325">
            <a:extLst>
              <a:ext uri="{FF2B5EF4-FFF2-40B4-BE49-F238E27FC236}">
                <a16:creationId xmlns:a16="http://schemas.microsoft.com/office/drawing/2014/main" id="{CC09C4A8-B46C-49FC-BF32-59586085E0E7}"/>
              </a:ext>
            </a:extLst>
          </p:cNvPr>
          <p:cNvCxnSpPr>
            <a:cxnSpLocks/>
            <a:stCxn id="38" idx="3"/>
            <a:endCxn id="324" idx="1"/>
          </p:cNvCxnSpPr>
          <p:nvPr/>
        </p:nvCxnSpPr>
        <p:spPr>
          <a:xfrm flipV="1">
            <a:off x="3570804" y="5306664"/>
            <a:ext cx="841045" cy="557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矩形 330">
            <a:extLst>
              <a:ext uri="{FF2B5EF4-FFF2-40B4-BE49-F238E27FC236}">
                <a16:creationId xmlns:a16="http://schemas.microsoft.com/office/drawing/2014/main" id="{E9D2B4DE-57E2-4334-A10F-2EDF01FBE83F}"/>
              </a:ext>
            </a:extLst>
          </p:cNvPr>
          <p:cNvSpPr/>
          <p:nvPr/>
        </p:nvSpPr>
        <p:spPr>
          <a:xfrm>
            <a:off x="6253197" y="5670936"/>
            <a:ext cx="1439967" cy="22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删除收货地址</a:t>
            </a:r>
          </a:p>
        </p:txBody>
      </p:sp>
      <p:sp>
        <p:nvSpPr>
          <p:cNvPr id="332" name="矩形 331">
            <a:extLst>
              <a:ext uri="{FF2B5EF4-FFF2-40B4-BE49-F238E27FC236}">
                <a16:creationId xmlns:a16="http://schemas.microsoft.com/office/drawing/2014/main" id="{D726952D-0DC7-41CB-A408-AF25CA69792A}"/>
              </a:ext>
            </a:extLst>
          </p:cNvPr>
          <p:cNvSpPr/>
          <p:nvPr/>
        </p:nvSpPr>
        <p:spPr>
          <a:xfrm>
            <a:off x="6253196" y="5932204"/>
            <a:ext cx="1439967" cy="22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设置默认收货地址</a:t>
            </a:r>
          </a:p>
        </p:txBody>
      </p:sp>
      <p:cxnSp>
        <p:nvCxnSpPr>
          <p:cNvPr id="334" name="直接箭头连接符 333">
            <a:extLst>
              <a:ext uri="{FF2B5EF4-FFF2-40B4-BE49-F238E27FC236}">
                <a16:creationId xmlns:a16="http://schemas.microsoft.com/office/drawing/2014/main" id="{87D458F1-253B-4BFB-8DF0-35A12256D00D}"/>
              </a:ext>
            </a:extLst>
          </p:cNvPr>
          <p:cNvCxnSpPr>
            <a:cxnSpLocks/>
            <a:stCxn id="132" idx="3"/>
            <a:endCxn id="162" idx="1"/>
          </p:cNvCxnSpPr>
          <p:nvPr/>
        </p:nvCxnSpPr>
        <p:spPr>
          <a:xfrm flipV="1">
            <a:off x="5678431" y="5522238"/>
            <a:ext cx="574766" cy="322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箭头连接符 335">
            <a:extLst>
              <a:ext uri="{FF2B5EF4-FFF2-40B4-BE49-F238E27FC236}">
                <a16:creationId xmlns:a16="http://schemas.microsoft.com/office/drawing/2014/main" id="{78E67AE5-CBD0-4B4A-818D-6CA7FE2E4209}"/>
              </a:ext>
            </a:extLst>
          </p:cNvPr>
          <p:cNvCxnSpPr>
            <a:cxnSpLocks/>
            <a:stCxn id="132" idx="3"/>
            <a:endCxn id="331" idx="1"/>
          </p:cNvCxnSpPr>
          <p:nvPr/>
        </p:nvCxnSpPr>
        <p:spPr>
          <a:xfrm flipV="1">
            <a:off x="5678431" y="5783506"/>
            <a:ext cx="574766" cy="6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箭头连接符 337">
            <a:extLst>
              <a:ext uri="{FF2B5EF4-FFF2-40B4-BE49-F238E27FC236}">
                <a16:creationId xmlns:a16="http://schemas.microsoft.com/office/drawing/2014/main" id="{9B40B683-67C7-4FDF-B890-2B2820903DB3}"/>
              </a:ext>
            </a:extLst>
          </p:cNvPr>
          <p:cNvCxnSpPr>
            <a:cxnSpLocks/>
            <a:stCxn id="132" idx="3"/>
            <a:endCxn id="332" idx="1"/>
          </p:cNvCxnSpPr>
          <p:nvPr/>
        </p:nvCxnSpPr>
        <p:spPr>
          <a:xfrm>
            <a:off x="5678431" y="5844572"/>
            <a:ext cx="574765" cy="200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矩形 338">
            <a:extLst>
              <a:ext uri="{FF2B5EF4-FFF2-40B4-BE49-F238E27FC236}">
                <a16:creationId xmlns:a16="http://schemas.microsoft.com/office/drawing/2014/main" id="{3EB17AE0-49A6-4427-B1CF-C1B373E4A658}"/>
              </a:ext>
            </a:extLst>
          </p:cNvPr>
          <p:cNvSpPr/>
          <p:nvPr/>
        </p:nvSpPr>
        <p:spPr>
          <a:xfrm>
            <a:off x="7803296" y="5092516"/>
            <a:ext cx="910136" cy="22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产品列表</a:t>
            </a:r>
          </a:p>
        </p:txBody>
      </p:sp>
      <p:cxnSp>
        <p:nvCxnSpPr>
          <p:cNvPr id="341" name="直接箭头连接符 340">
            <a:extLst>
              <a:ext uri="{FF2B5EF4-FFF2-40B4-BE49-F238E27FC236}">
                <a16:creationId xmlns:a16="http://schemas.microsoft.com/office/drawing/2014/main" id="{FECCE10A-A21A-419F-9C0B-7C07060A0FBB}"/>
              </a:ext>
            </a:extLst>
          </p:cNvPr>
          <p:cNvCxnSpPr>
            <a:cxnSpLocks/>
            <a:stCxn id="324" idx="3"/>
            <a:endCxn id="339" idx="1"/>
          </p:cNvCxnSpPr>
          <p:nvPr/>
        </p:nvCxnSpPr>
        <p:spPr>
          <a:xfrm flipV="1">
            <a:off x="5678431" y="5205086"/>
            <a:ext cx="2124865" cy="10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矩形 342">
            <a:extLst>
              <a:ext uri="{FF2B5EF4-FFF2-40B4-BE49-F238E27FC236}">
                <a16:creationId xmlns:a16="http://schemas.microsoft.com/office/drawing/2014/main" id="{87276FE8-5A02-4CBF-95D2-932A26DEBC94}"/>
              </a:ext>
            </a:extLst>
          </p:cNvPr>
          <p:cNvSpPr/>
          <p:nvPr/>
        </p:nvSpPr>
        <p:spPr>
          <a:xfrm>
            <a:off x="9289675" y="5096773"/>
            <a:ext cx="1179320" cy="225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删除收藏的产品</a:t>
            </a:r>
          </a:p>
        </p:txBody>
      </p:sp>
      <p:cxnSp>
        <p:nvCxnSpPr>
          <p:cNvPr id="347" name="直接箭头连接符 346">
            <a:extLst>
              <a:ext uri="{FF2B5EF4-FFF2-40B4-BE49-F238E27FC236}">
                <a16:creationId xmlns:a16="http://schemas.microsoft.com/office/drawing/2014/main" id="{279BF6FF-2B5A-4C1D-9D39-45E6C61D8B1F}"/>
              </a:ext>
            </a:extLst>
          </p:cNvPr>
          <p:cNvCxnSpPr>
            <a:stCxn id="339" idx="3"/>
            <a:endCxn id="343" idx="1"/>
          </p:cNvCxnSpPr>
          <p:nvPr/>
        </p:nvCxnSpPr>
        <p:spPr>
          <a:xfrm>
            <a:off x="8713432" y="5205086"/>
            <a:ext cx="576243" cy="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乘号 390">
            <a:extLst>
              <a:ext uri="{FF2B5EF4-FFF2-40B4-BE49-F238E27FC236}">
                <a16:creationId xmlns:a16="http://schemas.microsoft.com/office/drawing/2014/main" id="{72B21AB1-7D66-4EB5-ACA5-811804785737}"/>
              </a:ext>
            </a:extLst>
          </p:cNvPr>
          <p:cNvSpPr/>
          <p:nvPr/>
        </p:nvSpPr>
        <p:spPr>
          <a:xfrm>
            <a:off x="4523103" y="6214504"/>
            <a:ext cx="244826" cy="309316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3" name="乘号 392">
            <a:extLst>
              <a:ext uri="{FF2B5EF4-FFF2-40B4-BE49-F238E27FC236}">
                <a16:creationId xmlns:a16="http://schemas.microsoft.com/office/drawing/2014/main" id="{3DA18CBC-A714-4E3E-8297-0CD8B2289AA7}"/>
              </a:ext>
            </a:extLst>
          </p:cNvPr>
          <p:cNvSpPr/>
          <p:nvPr/>
        </p:nvSpPr>
        <p:spPr>
          <a:xfrm>
            <a:off x="7150928" y="3584325"/>
            <a:ext cx="197747" cy="257975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5" name="矩形 394">
            <a:extLst>
              <a:ext uri="{FF2B5EF4-FFF2-40B4-BE49-F238E27FC236}">
                <a16:creationId xmlns:a16="http://schemas.microsoft.com/office/drawing/2014/main" id="{A9449098-6C88-40D1-ADB0-FB7C3336294C}"/>
              </a:ext>
            </a:extLst>
          </p:cNvPr>
          <p:cNvSpPr/>
          <p:nvPr/>
        </p:nvSpPr>
        <p:spPr>
          <a:xfrm>
            <a:off x="4674109" y="6524803"/>
            <a:ext cx="1884634" cy="15046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需要第三方接入，第一版不加入</a:t>
            </a:r>
          </a:p>
        </p:txBody>
      </p:sp>
      <p:sp>
        <p:nvSpPr>
          <p:cNvPr id="396" name="矩形 395">
            <a:extLst>
              <a:ext uri="{FF2B5EF4-FFF2-40B4-BE49-F238E27FC236}">
                <a16:creationId xmlns:a16="http://schemas.microsoft.com/office/drawing/2014/main" id="{4B7489B6-88D9-462F-9048-ABFE16F7EB57}"/>
              </a:ext>
            </a:extLst>
          </p:cNvPr>
          <p:cNvSpPr/>
          <p:nvPr/>
        </p:nvSpPr>
        <p:spPr>
          <a:xfrm>
            <a:off x="7141405" y="3860798"/>
            <a:ext cx="1884634" cy="15046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需要第三方接入，第一版不加入</a:t>
            </a:r>
          </a:p>
        </p:txBody>
      </p:sp>
      <p:sp>
        <p:nvSpPr>
          <p:cNvPr id="99" name="乘号 98">
            <a:extLst>
              <a:ext uri="{FF2B5EF4-FFF2-40B4-BE49-F238E27FC236}">
                <a16:creationId xmlns:a16="http://schemas.microsoft.com/office/drawing/2014/main" id="{E329FEAD-9037-4522-BD61-325890DE56BE}"/>
              </a:ext>
            </a:extLst>
          </p:cNvPr>
          <p:cNvSpPr/>
          <p:nvPr/>
        </p:nvSpPr>
        <p:spPr>
          <a:xfrm>
            <a:off x="7694513" y="2364934"/>
            <a:ext cx="197747" cy="257975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45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A5A48-8CFF-4B5F-9E0B-D7BAE686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0514"/>
          </a:xfrm>
        </p:spPr>
        <p:txBody>
          <a:bodyPr>
            <a:normAutofit/>
          </a:bodyPr>
          <a:lstStyle/>
          <a:p>
            <a:r>
              <a:rPr lang="en-US" altLang="zh-CN" dirty="0"/>
              <a:t>Product Controller</a:t>
            </a:r>
            <a:endParaRPr lang="zh-CN" alt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A274B86A-0017-41AD-B69E-EFF1207DB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015055"/>
              </p:ext>
            </p:extLst>
          </p:nvPr>
        </p:nvGraphicFramePr>
        <p:xfrm>
          <a:off x="1" y="1030515"/>
          <a:ext cx="12192001" cy="459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490">
                  <a:extLst>
                    <a:ext uri="{9D8B030D-6E8A-4147-A177-3AD203B41FA5}">
                      <a16:colId xmlns:a16="http://schemas.microsoft.com/office/drawing/2014/main" val="4128456815"/>
                    </a:ext>
                  </a:extLst>
                </a:gridCol>
                <a:gridCol w="2212475">
                  <a:extLst>
                    <a:ext uri="{9D8B030D-6E8A-4147-A177-3AD203B41FA5}">
                      <a16:colId xmlns:a16="http://schemas.microsoft.com/office/drawing/2014/main" val="3196266552"/>
                    </a:ext>
                  </a:extLst>
                </a:gridCol>
                <a:gridCol w="1106238">
                  <a:extLst>
                    <a:ext uri="{9D8B030D-6E8A-4147-A177-3AD203B41FA5}">
                      <a16:colId xmlns:a16="http://schemas.microsoft.com/office/drawing/2014/main" val="4156383138"/>
                    </a:ext>
                  </a:extLst>
                </a:gridCol>
                <a:gridCol w="976092">
                  <a:extLst>
                    <a:ext uri="{9D8B030D-6E8A-4147-A177-3AD203B41FA5}">
                      <a16:colId xmlns:a16="http://schemas.microsoft.com/office/drawing/2014/main" val="3121972243"/>
                    </a:ext>
                  </a:extLst>
                </a:gridCol>
                <a:gridCol w="6502706">
                  <a:extLst>
                    <a:ext uri="{9D8B030D-6E8A-4147-A177-3AD203B41FA5}">
                      <a16:colId xmlns:a16="http://schemas.microsoft.com/office/drawing/2014/main" val="4285589851"/>
                    </a:ext>
                  </a:extLst>
                </a:gridCol>
              </a:tblGrid>
              <a:tr h="36218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URL Path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036371"/>
                  </a:ext>
                </a:extLst>
              </a:tr>
              <a:tr h="449506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 List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/products/search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获得搜索字段及排列方式</a:t>
                      </a:r>
                      <a:endParaRPr lang="en-US" altLang="zh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84273"/>
                  </a:ext>
                </a:extLst>
              </a:tr>
              <a:tr h="4495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类别和产品名称中查找符合提交件的产品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572976"/>
                  </a:ext>
                </a:extLst>
              </a:tr>
              <a:tr h="4495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id, name, price, photo,</a:t>
                      </a:r>
                      <a:r>
                        <a:rPr lang="zh-CN" altLang="en-US" sz="1400" dirty="0"/>
                        <a:t>排列方式缺省以销量顺序排列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585946"/>
                  </a:ext>
                </a:extLst>
              </a:tr>
              <a:tr h="449506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 Type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/products/type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获得类别及排列方式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399722"/>
                  </a:ext>
                </a:extLst>
              </a:tr>
              <a:tr h="4495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仅通过类别查找类别相同的产品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890998"/>
                  </a:ext>
                </a:extLst>
              </a:tr>
              <a:tr h="4495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id, name, price, photo,</a:t>
                      </a:r>
                      <a:r>
                        <a:rPr lang="zh-CN" altLang="en-US" sz="1400" dirty="0"/>
                        <a:t>排列方式缺省以销量顺序排列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26193"/>
                  </a:ext>
                </a:extLst>
              </a:tr>
              <a:tr h="509643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 detail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/products/{id}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710641"/>
                  </a:ext>
                </a:extLst>
              </a:tr>
              <a:tr h="5096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查找数据库，返回相应字段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641596"/>
                  </a:ext>
                </a:extLst>
              </a:tr>
              <a:tr h="5096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 id, name ,price ,photo, introduction, type,  volume, stock, reviews 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162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60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A5A48-8CFF-4B5F-9E0B-D7BAE686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0514"/>
          </a:xfrm>
        </p:spPr>
        <p:txBody>
          <a:bodyPr>
            <a:normAutofit/>
          </a:bodyPr>
          <a:lstStyle/>
          <a:p>
            <a:r>
              <a:rPr lang="en-US" altLang="zh-CN" dirty="0"/>
              <a:t>Cart Controller</a:t>
            </a:r>
            <a:endParaRPr lang="zh-CN" alt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A274B86A-0017-41AD-B69E-EFF1207DB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850485"/>
              </p:ext>
            </p:extLst>
          </p:nvPr>
        </p:nvGraphicFramePr>
        <p:xfrm>
          <a:off x="1" y="1167618"/>
          <a:ext cx="12192001" cy="5779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257">
                  <a:extLst>
                    <a:ext uri="{9D8B030D-6E8A-4147-A177-3AD203B41FA5}">
                      <a16:colId xmlns:a16="http://schemas.microsoft.com/office/drawing/2014/main" val="4128456815"/>
                    </a:ext>
                  </a:extLst>
                </a:gridCol>
                <a:gridCol w="1890708">
                  <a:extLst>
                    <a:ext uri="{9D8B030D-6E8A-4147-A177-3AD203B41FA5}">
                      <a16:colId xmlns:a16="http://schemas.microsoft.com/office/drawing/2014/main" val="3196266552"/>
                    </a:ext>
                  </a:extLst>
                </a:gridCol>
                <a:gridCol w="1106238">
                  <a:extLst>
                    <a:ext uri="{9D8B030D-6E8A-4147-A177-3AD203B41FA5}">
                      <a16:colId xmlns:a16="http://schemas.microsoft.com/office/drawing/2014/main" val="4156383138"/>
                    </a:ext>
                  </a:extLst>
                </a:gridCol>
                <a:gridCol w="976092">
                  <a:extLst>
                    <a:ext uri="{9D8B030D-6E8A-4147-A177-3AD203B41FA5}">
                      <a16:colId xmlns:a16="http://schemas.microsoft.com/office/drawing/2014/main" val="3121972243"/>
                    </a:ext>
                  </a:extLst>
                </a:gridCol>
                <a:gridCol w="6502706">
                  <a:extLst>
                    <a:ext uri="{9D8B030D-6E8A-4147-A177-3AD203B41FA5}">
                      <a16:colId xmlns:a16="http://schemas.microsoft.com/office/drawing/2014/main" val="4285589851"/>
                    </a:ext>
                  </a:extLst>
                </a:gridCol>
              </a:tblGrid>
              <a:tr h="2836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URL Path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036371"/>
                  </a:ext>
                </a:extLst>
              </a:tr>
              <a:tr h="350623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 cart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/cart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无</a:t>
                      </a:r>
                      <a:endParaRPr lang="en-US" altLang="zh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84273"/>
                  </a:ext>
                </a:extLst>
              </a:tr>
              <a:tr h="3506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Session </a:t>
                      </a:r>
                      <a:r>
                        <a:rPr lang="zh-CN" altLang="en-US" sz="1400" dirty="0"/>
                        <a:t>中查找</a:t>
                      </a:r>
                      <a:r>
                        <a:rPr lang="en-US" altLang="zh-CN" sz="1400" dirty="0"/>
                        <a:t>cart </a:t>
                      </a:r>
                      <a:r>
                        <a:rPr lang="zh-CN" altLang="en-US" sz="1400" dirty="0"/>
                        <a:t>存在并不为空，数据库查找</a:t>
                      </a:r>
                      <a:r>
                        <a:rPr lang="en-US" altLang="zh-CN" sz="1400" dirty="0"/>
                        <a:t>product list</a:t>
                      </a:r>
                      <a:r>
                        <a:rPr lang="zh-CN" altLang="en-US" sz="1400" dirty="0"/>
                        <a:t>字段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572976"/>
                  </a:ext>
                </a:extLst>
              </a:tr>
              <a:tr h="3506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如果有</a:t>
                      </a:r>
                      <a:r>
                        <a:rPr lang="en-US" altLang="zh-CN" sz="1400" dirty="0"/>
                        <a:t>cart </a:t>
                      </a:r>
                      <a:r>
                        <a:rPr lang="zh-CN" altLang="en-US" sz="1400" dirty="0"/>
                        <a:t>返回</a:t>
                      </a:r>
                      <a:r>
                        <a:rPr lang="en-US" altLang="zh-CN" sz="1400" dirty="0"/>
                        <a:t>product List </a:t>
                      </a:r>
                      <a:r>
                        <a:rPr lang="zh-CN" altLang="en-US" sz="1400" dirty="0"/>
                        <a:t>字段和数量 无则返回查不到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585946"/>
                  </a:ext>
                </a:extLst>
              </a:tr>
              <a:tr h="350623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remove product in cart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/cart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Product id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399722"/>
                  </a:ext>
                </a:extLst>
              </a:tr>
              <a:tr h="3506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Session </a:t>
                      </a:r>
                      <a:r>
                        <a:rPr lang="zh-CN" altLang="en-US" sz="1400" dirty="0"/>
                        <a:t>中查找</a:t>
                      </a:r>
                      <a:r>
                        <a:rPr lang="en-US" altLang="zh-CN" sz="1400" dirty="0"/>
                        <a:t>cart</a:t>
                      </a:r>
                      <a:r>
                        <a:rPr lang="zh-CN" altLang="en-US" sz="1400" dirty="0"/>
                        <a:t>；</a:t>
                      </a:r>
                      <a:r>
                        <a:rPr lang="en-US" altLang="zh-CN" sz="1400" dirty="0"/>
                        <a:t>cart . Remove(id);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890998"/>
                  </a:ext>
                </a:extLst>
              </a:tr>
              <a:tr h="3506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如果存在</a:t>
                      </a:r>
                      <a:r>
                        <a:rPr lang="en-US" altLang="zh-CN" sz="1400" dirty="0"/>
                        <a:t>cart</a:t>
                      </a:r>
                      <a:r>
                        <a:rPr lang="zh-CN" altLang="en-US" sz="1400" dirty="0"/>
                        <a:t>表并且</a:t>
                      </a:r>
                      <a:r>
                        <a:rPr lang="en-US" altLang="zh-CN" sz="1400" dirty="0"/>
                        <a:t>key</a:t>
                      </a:r>
                      <a:r>
                        <a:rPr lang="zh-CN" altLang="en-US" sz="1400" dirty="0"/>
                        <a:t>存在返回</a:t>
                      </a:r>
                      <a:r>
                        <a:rPr lang="en-US" altLang="zh-CN" sz="1400" dirty="0"/>
                        <a:t>true</a:t>
                      </a:r>
                      <a:r>
                        <a:rPr lang="zh-CN" altLang="en-US" sz="1400" dirty="0"/>
                        <a:t>，否则返回</a:t>
                      </a:r>
                      <a:r>
                        <a:rPr lang="en-US" altLang="zh-CN" sz="1400" dirty="0"/>
                        <a:t>false;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26193"/>
                  </a:ext>
                </a:extLst>
              </a:tr>
              <a:tr h="397531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Add or modify product in cart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/cart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Product id ; product number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710641"/>
                  </a:ext>
                </a:extLst>
              </a:tr>
              <a:tr h="5326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Session </a:t>
                      </a:r>
                      <a:r>
                        <a:rPr lang="zh-CN" altLang="en-US" sz="1400" dirty="0"/>
                        <a:t>中查找</a:t>
                      </a:r>
                      <a:r>
                        <a:rPr lang="en-US" altLang="zh-CN" sz="1400" dirty="0"/>
                        <a:t>cart</a:t>
                      </a:r>
                      <a:r>
                        <a:rPr lang="zh-CN" altLang="en-US" sz="1400" dirty="0"/>
                        <a:t>；没有就创建</a:t>
                      </a:r>
                      <a:r>
                        <a:rPr lang="en-US" altLang="zh-CN" sz="1400" dirty="0"/>
                        <a:t>cart Linked HashMap&lt;id, number&gt; </a:t>
                      </a:r>
                      <a:r>
                        <a:rPr lang="zh-CN" altLang="en-US" sz="1400" dirty="0"/>
                        <a:t>添加 </a:t>
                      </a:r>
                      <a:r>
                        <a:rPr lang="en-US" altLang="zh-CN" sz="1400" dirty="0"/>
                        <a:t>; cart . Put( key, number);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641596"/>
                  </a:ext>
                </a:extLst>
              </a:tr>
              <a:tr h="3400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如果存在</a:t>
                      </a:r>
                      <a:r>
                        <a:rPr lang="en-US" altLang="zh-CN" sz="1400" dirty="0"/>
                        <a:t>cart</a:t>
                      </a:r>
                      <a:r>
                        <a:rPr lang="zh-CN" altLang="en-US" sz="1400" dirty="0"/>
                        <a:t>表并且</a:t>
                      </a:r>
                      <a:r>
                        <a:rPr lang="en-US" altLang="zh-CN" sz="1400" dirty="0"/>
                        <a:t>key</a:t>
                      </a:r>
                      <a:r>
                        <a:rPr lang="zh-CN" altLang="en-US" sz="1400" dirty="0"/>
                        <a:t>存在返回</a:t>
                      </a:r>
                      <a:r>
                        <a:rPr lang="en-US" altLang="zh-CN" sz="1400" dirty="0"/>
                        <a:t>true</a:t>
                      </a:r>
                      <a:r>
                        <a:rPr lang="zh-CN" altLang="en-US" sz="1400" dirty="0"/>
                        <a:t>，否则返回</a:t>
                      </a:r>
                      <a:r>
                        <a:rPr lang="en-US" altLang="zh-CN" sz="1400" dirty="0"/>
                        <a:t>false;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162863"/>
                  </a:ext>
                </a:extLst>
              </a:tr>
              <a:tr h="340006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787828"/>
                  </a:ext>
                </a:extLst>
              </a:tr>
              <a:tr h="3400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494830"/>
                  </a:ext>
                </a:extLst>
              </a:tr>
              <a:tr h="3400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985870"/>
                  </a:ext>
                </a:extLst>
              </a:tr>
              <a:tr h="340006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186628"/>
                  </a:ext>
                </a:extLst>
              </a:tr>
              <a:tr h="3400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818886"/>
                  </a:ext>
                </a:extLst>
              </a:tr>
              <a:tr h="3400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443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0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A5A48-8CFF-4B5F-9E0B-D7BAE686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0514"/>
          </a:xfrm>
        </p:spPr>
        <p:txBody>
          <a:bodyPr>
            <a:normAutofit/>
          </a:bodyPr>
          <a:lstStyle/>
          <a:p>
            <a:r>
              <a:rPr lang="en-US" altLang="zh-CN" dirty="0"/>
              <a:t>Order Controller</a:t>
            </a:r>
            <a:endParaRPr lang="zh-CN" alt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A274B86A-0017-41AD-B69E-EFF1207DB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285081"/>
              </p:ext>
            </p:extLst>
          </p:nvPr>
        </p:nvGraphicFramePr>
        <p:xfrm>
          <a:off x="1" y="1030515"/>
          <a:ext cx="12192001" cy="4511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257">
                  <a:extLst>
                    <a:ext uri="{9D8B030D-6E8A-4147-A177-3AD203B41FA5}">
                      <a16:colId xmlns:a16="http://schemas.microsoft.com/office/drawing/2014/main" val="4128456815"/>
                    </a:ext>
                  </a:extLst>
                </a:gridCol>
                <a:gridCol w="1890708">
                  <a:extLst>
                    <a:ext uri="{9D8B030D-6E8A-4147-A177-3AD203B41FA5}">
                      <a16:colId xmlns:a16="http://schemas.microsoft.com/office/drawing/2014/main" val="3196266552"/>
                    </a:ext>
                  </a:extLst>
                </a:gridCol>
                <a:gridCol w="1106238">
                  <a:extLst>
                    <a:ext uri="{9D8B030D-6E8A-4147-A177-3AD203B41FA5}">
                      <a16:colId xmlns:a16="http://schemas.microsoft.com/office/drawing/2014/main" val="4156383138"/>
                    </a:ext>
                  </a:extLst>
                </a:gridCol>
                <a:gridCol w="976092">
                  <a:extLst>
                    <a:ext uri="{9D8B030D-6E8A-4147-A177-3AD203B41FA5}">
                      <a16:colId xmlns:a16="http://schemas.microsoft.com/office/drawing/2014/main" val="3121972243"/>
                    </a:ext>
                  </a:extLst>
                </a:gridCol>
                <a:gridCol w="6502706">
                  <a:extLst>
                    <a:ext uri="{9D8B030D-6E8A-4147-A177-3AD203B41FA5}">
                      <a16:colId xmlns:a16="http://schemas.microsoft.com/office/drawing/2014/main" val="4285589851"/>
                    </a:ext>
                  </a:extLst>
                </a:gridCol>
              </a:tblGrid>
              <a:tr h="3771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URL Path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036371"/>
                  </a:ext>
                </a:extLst>
              </a:tr>
              <a:tr h="314317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 order List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/orders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Title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page No page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84273"/>
                  </a:ext>
                </a:extLst>
              </a:tr>
              <a:tr h="314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获取订单号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572976"/>
                  </a:ext>
                </a:extLst>
              </a:tr>
              <a:tr h="314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Order List </a:t>
                      </a:r>
                      <a:r>
                        <a:rPr lang="zh-CN" altLang="en-US" sz="1400" dirty="0"/>
                        <a:t>字段为 </a:t>
                      </a:r>
                      <a:r>
                        <a:rPr lang="en-US" altLang="zh-CN" sz="1400" dirty="0"/>
                        <a:t>id  total price ;product  id; product title; product photo(</a:t>
                      </a:r>
                      <a:r>
                        <a:rPr lang="zh-CN" altLang="en-US" sz="1400" dirty="0"/>
                        <a:t>不超过列表最多产品项数</a:t>
                      </a:r>
                      <a:r>
                        <a:rPr lang="en-US" altLang="zh-CN" sz="1400" dirty="0"/>
                        <a:t>)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585946"/>
                  </a:ext>
                </a:extLst>
              </a:tr>
              <a:tr h="314317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Create order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/orders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Product id product no shipping address id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399722"/>
                  </a:ext>
                </a:extLst>
              </a:tr>
              <a:tr h="314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创建</a:t>
                      </a:r>
                      <a:r>
                        <a:rPr lang="en-US" altLang="zh-CN" sz="1400" dirty="0"/>
                        <a:t>Order </a:t>
                      </a:r>
                      <a:r>
                        <a:rPr lang="zh-CN" altLang="en-US" sz="1400" dirty="0"/>
                        <a:t>实例 并保存到数据库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890998"/>
                  </a:ext>
                </a:extLst>
              </a:tr>
              <a:tr h="314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创建成功即返回</a:t>
                      </a:r>
                      <a:r>
                        <a:rPr lang="en-US" altLang="zh-CN" sz="1400" dirty="0"/>
                        <a:t>order  id, </a:t>
                      </a:r>
                      <a:r>
                        <a:rPr lang="zh-CN" altLang="en-US" sz="1400" dirty="0"/>
                        <a:t>失败则返回</a:t>
                      </a:r>
                      <a:r>
                        <a:rPr lang="en-US" altLang="zh-CN" sz="1400" dirty="0"/>
                        <a:t>-1;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26193"/>
                  </a:ext>
                </a:extLst>
              </a:tr>
              <a:tr h="356368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 one order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/orders/{id}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Order id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710641"/>
                  </a:ext>
                </a:extLst>
              </a:tr>
              <a:tr h="3563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查找</a:t>
                      </a:r>
                      <a:r>
                        <a:rPr lang="en-US" altLang="zh-CN" sz="1400" dirty="0"/>
                        <a:t>user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id</a:t>
                      </a:r>
                      <a:r>
                        <a:rPr lang="zh-CN" altLang="en-US" sz="1400" dirty="0"/>
                        <a:t> 和</a:t>
                      </a:r>
                      <a:r>
                        <a:rPr lang="en-US" altLang="zh-CN" sz="1400" dirty="0"/>
                        <a:t>order id </a:t>
                      </a:r>
                      <a:r>
                        <a:rPr lang="zh-CN" altLang="en-US" sz="1400" dirty="0"/>
                        <a:t>均符合的</a:t>
                      </a:r>
                      <a:r>
                        <a:rPr lang="en-US" altLang="zh-CN" sz="1400" dirty="0"/>
                        <a:t>order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641596"/>
                  </a:ext>
                </a:extLst>
              </a:tr>
              <a:tr h="2983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返回</a:t>
                      </a:r>
                      <a:r>
                        <a:rPr lang="en-US" altLang="zh-CN" sz="1400" dirty="0"/>
                        <a:t>order </a:t>
                      </a:r>
                      <a:r>
                        <a:rPr lang="zh-CN" altLang="en-US" sz="1400" dirty="0"/>
                        <a:t>字段 或</a:t>
                      </a:r>
                      <a:r>
                        <a:rPr lang="en-US" altLang="zh-CN" sz="1400" dirty="0"/>
                        <a:t>null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162863"/>
                  </a:ext>
                </a:extLst>
              </a:tr>
              <a:tr h="356368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Remove order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/orders/{id}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Order id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010463"/>
                  </a:ext>
                </a:extLst>
              </a:tr>
              <a:tr h="3563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查找</a:t>
                      </a:r>
                      <a:r>
                        <a:rPr lang="en-US" altLang="zh-CN" sz="1400" dirty="0"/>
                        <a:t>user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id</a:t>
                      </a:r>
                      <a:r>
                        <a:rPr lang="zh-CN" altLang="en-US" sz="1400" dirty="0"/>
                        <a:t> 和</a:t>
                      </a:r>
                      <a:r>
                        <a:rPr lang="en-US" altLang="zh-CN" sz="1400" dirty="0"/>
                        <a:t>order id </a:t>
                      </a:r>
                      <a:r>
                        <a:rPr lang="zh-CN" altLang="en-US" sz="1400" dirty="0"/>
                        <a:t>均符合的</a:t>
                      </a:r>
                      <a:r>
                        <a:rPr lang="en-US" altLang="zh-CN" sz="1400" dirty="0"/>
                        <a:t>order,</a:t>
                      </a:r>
                      <a:r>
                        <a:rPr lang="zh-CN" altLang="en-US" sz="1400" dirty="0"/>
                        <a:t>如果</a:t>
                      </a:r>
                      <a:r>
                        <a:rPr lang="en-US" altLang="zh-CN" sz="1400" dirty="0"/>
                        <a:t>ship data </a:t>
                      </a:r>
                      <a:r>
                        <a:rPr lang="zh-CN" altLang="en-US" sz="1400" dirty="0"/>
                        <a:t>为空就删除，否则不删除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564760"/>
                  </a:ext>
                </a:extLst>
              </a:tr>
              <a:tr h="314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找不到 无法删除  已删除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17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407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A5A48-8CFF-4B5F-9E0B-D7BAE686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0514"/>
          </a:xfrm>
        </p:spPr>
        <p:txBody>
          <a:bodyPr>
            <a:normAutofit/>
          </a:bodyPr>
          <a:lstStyle/>
          <a:p>
            <a:r>
              <a:rPr lang="en-US" altLang="zh-CN" dirty="0"/>
              <a:t>User Controller</a:t>
            </a:r>
            <a:endParaRPr lang="zh-CN" alt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A274B86A-0017-41AD-B69E-EFF1207DB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031894"/>
              </p:ext>
            </p:extLst>
          </p:nvPr>
        </p:nvGraphicFramePr>
        <p:xfrm>
          <a:off x="-1" y="1005839"/>
          <a:ext cx="12192001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257">
                  <a:extLst>
                    <a:ext uri="{9D8B030D-6E8A-4147-A177-3AD203B41FA5}">
                      <a16:colId xmlns:a16="http://schemas.microsoft.com/office/drawing/2014/main" val="4128456815"/>
                    </a:ext>
                  </a:extLst>
                </a:gridCol>
                <a:gridCol w="1890708">
                  <a:extLst>
                    <a:ext uri="{9D8B030D-6E8A-4147-A177-3AD203B41FA5}">
                      <a16:colId xmlns:a16="http://schemas.microsoft.com/office/drawing/2014/main" val="3196266552"/>
                    </a:ext>
                  </a:extLst>
                </a:gridCol>
                <a:gridCol w="1106238">
                  <a:extLst>
                    <a:ext uri="{9D8B030D-6E8A-4147-A177-3AD203B41FA5}">
                      <a16:colId xmlns:a16="http://schemas.microsoft.com/office/drawing/2014/main" val="4156383138"/>
                    </a:ext>
                  </a:extLst>
                </a:gridCol>
                <a:gridCol w="976092">
                  <a:extLst>
                    <a:ext uri="{9D8B030D-6E8A-4147-A177-3AD203B41FA5}">
                      <a16:colId xmlns:a16="http://schemas.microsoft.com/office/drawing/2014/main" val="3121972243"/>
                    </a:ext>
                  </a:extLst>
                </a:gridCol>
                <a:gridCol w="6502706">
                  <a:extLst>
                    <a:ext uri="{9D8B030D-6E8A-4147-A177-3AD203B41FA5}">
                      <a16:colId xmlns:a16="http://schemas.microsoft.com/office/drawing/2014/main" val="4285589851"/>
                    </a:ext>
                  </a:extLst>
                </a:gridCol>
              </a:tblGrid>
              <a:tr h="32597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URL Path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036371"/>
                  </a:ext>
                </a:extLst>
              </a:tr>
              <a:tr h="271643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User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Detail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/user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无</a:t>
                      </a:r>
                      <a:endParaRPr lang="en-US" altLang="zh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84273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查找</a:t>
                      </a:r>
                      <a:r>
                        <a:rPr lang="en-US" altLang="zh-CN" sz="1400" dirty="0"/>
                        <a:t>session</a:t>
                      </a:r>
                      <a:r>
                        <a:rPr lang="zh-CN" altLang="en-US" sz="1400" dirty="0"/>
                        <a:t>中</a:t>
                      </a:r>
                      <a:r>
                        <a:rPr lang="en-US" altLang="zh-CN" sz="1400" dirty="0"/>
                        <a:t>user </a:t>
                      </a:r>
                      <a:r>
                        <a:rPr lang="zh-CN" altLang="en-US" sz="1400" dirty="0"/>
                        <a:t>信息，从数据库中返回数据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572976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Session</a:t>
                      </a:r>
                      <a:r>
                        <a:rPr lang="zh-CN" altLang="en-US" sz="1400" dirty="0"/>
                        <a:t>有的话返回数据，没有的话返回提示</a:t>
                      </a:r>
                      <a:r>
                        <a:rPr lang="en-US" altLang="zh-CN" sz="1400" dirty="0"/>
                        <a:t>error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585946"/>
                  </a:ext>
                </a:extLst>
              </a:tr>
              <a:tr h="271643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Change user name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/user/name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name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399722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修改名字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890998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True if pass ,error message if not pass;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26193"/>
                  </a:ext>
                </a:extLst>
              </a:tr>
              <a:tr h="271643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Change user password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/user/password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PUT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Old password new password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710641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更改密码，核对旧密码是否正确，新密码格式是否正确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641596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成功，失败提示原因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162863"/>
                  </a:ext>
                </a:extLst>
              </a:tr>
              <a:tr h="271643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Change user photo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/user/photo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PUT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photo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010463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保存</a:t>
                      </a:r>
                      <a:r>
                        <a:rPr lang="en-US" altLang="zh-CN" sz="1400" dirty="0"/>
                        <a:t>photo </a:t>
                      </a:r>
                      <a:r>
                        <a:rPr lang="zh-CN" altLang="en-US" sz="1400" dirty="0"/>
                        <a:t>更改数据库</a:t>
                      </a:r>
                      <a:r>
                        <a:rPr lang="en-US" altLang="zh-CN" sz="1400" dirty="0"/>
                        <a:t>photo </a:t>
                      </a:r>
                      <a:r>
                        <a:rPr lang="zh-CN" altLang="en-US" sz="1400" dirty="0"/>
                        <a:t>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564760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成功，失败提示原因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17606"/>
                  </a:ext>
                </a:extLst>
              </a:tr>
              <a:tr h="271643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 shipping address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/user/addresses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none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281223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获取所有收货地址列表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944383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Shipping addresses list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038865"/>
                  </a:ext>
                </a:extLst>
              </a:tr>
              <a:tr h="271643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Add shipping address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/user/addresses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Country province distinct  detail receiver phone no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430680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新建收件信息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37992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True if pass ,error message if false;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587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63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A274B86A-0017-41AD-B69E-EFF1207DB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858297"/>
              </p:ext>
            </p:extLst>
          </p:nvPr>
        </p:nvGraphicFramePr>
        <p:xfrm>
          <a:off x="-1" y="1"/>
          <a:ext cx="12192001" cy="5360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257">
                  <a:extLst>
                    <a:ext uri="{9D8B030D-6E8A-4147-A177-3AD203B41FA5}">
                      <a16:colId xmlns:a16="http://schemas.microsoft.com/office/drawing/2014/main" val="4128456815"/>
                    </a:ext>
                  </a:extLst>
                </a:gridCol>
                <a:gridCol w="1890708">
                  <a:extLst>
                    <a:ext uri="{9D8B030D-6E8A-4147-A177-3AD203B41FA5}">
                      <a16:colId xmlns:a16="http://schemas.microsoft.com/office/drawing/2014/main" val="3196266552"/>
                    </a:ext>
                  </a:extLst>
                </a:gridCol>
                <a:gridCol w="1106238">
                  <a:extLst>
                    <a:ext uri="{9D8B030D-6E8A-4147-A177-3AD203B41FA5}">
                      <a16:colId xmlns:a16="http://schemas.microsoft.com/office/drawing/2014/main" val="4156383138"/>
                    </a:ext>
                  </a:extLst>
                </a:gridCol>
                <a:gridCol w="976092">
                  <a:extLst>
                    <a:ext uri="{9D8B030D-6E8A-4147-A177-3AD203B41FA5}">
                      <a16:colId xmlns:a16="http://schemas.microsoft.com/office/drawing/2014/main" val="3121972243"/>
                    </a:ext>
                  </a:extLst>
                </a:gridCol>
                <a:gridCol w="6502706">
                  <a:extLst>
                    <a:ext uri="{9D8B030D-6E8A-4147-A177-3AD203B41FA5}">
                      <a16:colId xmlns:a16="http://schemas.microsoft.com/office/drawing/2014/main" val="4285589851"/>
                    </a:ext>
                  </a:extLst>
                </a:gridCol>
              </a:tblGrid>
              <a:tr h="36953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URL Path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036371"/>
                  </a:ext>
                </a:extLst>
              </a:tr>
              <a:tr h="307942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Remove shipping address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/user/addresses/{id}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User shipping address id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84273"/>
                  </a:ext>
                </a:extLst>
              </a:tr>
              <a:tr h="3079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删除数据库中对应的</a:t>
                      </a:r>
                      <a:r>
                        <a:rPr lang="en-US" altLang="zh-CN" sz="1400" dirty="0"/>
                        <a:t>id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572976"/>
                  </a:ext>
                </a:extLst>
              </a:tr>
              <a:tr h="3079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删除成功返回</a:t>
                      </a:r>
                      <a:r>
                        <a:rPr lang="en-US" altLang="zh-CN" sz="1400" dirty="0"/>
                        <a:t>true</a:t>
                      </a:r>
                      <a:r>
                        <a:rPr lang="zh-CN" altLang="en-US" sz="1400" dirty="0"/>
                        <a:t>，否则返回</a:t>
                      </a:r>
                      <a:r>
                        <a:rPr lang="en-US" altLang="zh-CN" sz="1400" dirty="0"/>
                        <a:t>false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585946"/>
                  </a:ext>
                </a:extLst>
              </a:tr>
              <a:tr h="307942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Modify shipping address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/user/addresses/{id}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需要修改的信息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399722"/>
                  </a:ext>
                </a:extLst>
              </a:tr>
              <a:tr h="3079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如果将地址设为默认收货地址，那么需要检查其他地址，如果有已经设为默认收货地址的标记，标记为</a:t>
                      </a:r>
                      <a:r>
                        <a:rPr lang="en-US" altLang="zh-CN" sz="1400" dirty="0"/>
                        <a:t>false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890998"/>
                  </a:ext>
                </a:extLst>
              </a:tr>
              <a:tr h="3079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修改成功返回</a:t>
                      </a:r>
                      <a:r>
                        <a:rPr lang="en-US" altLang="zh-CN" sz="1400" dirty="0"/>
                        <a:t>true</a:t>
                      </a:r>
                      <a:r>
                        <a:rPr lang="zh-CN" altLang="en-US" sz="1400" dirty="0"/>
                        <a:t>，否则返回</a:t>
                      </a:r>
                      <a:r>
                        <a:rPr lang="en-US" altLang="zh-CN" sz="1400" dirty="0"/>
                        <a:t>false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26193"/>
                  </a:ext>
                </a:extLst>
              </a:tr>
              <a:tr h="349141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Add to Favorites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/user/favorites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710641"/>
                  </a:ext>
                </a:extLst>
              </a:tr>
              <a:tr h="3491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Request </a:t>
                      </a:r>
                      <a:r>
                        <a:rPr lang="zh-CN" altLang="en-US" sz="1400" dirty="0"/>
                        <a:t>获得</a:t>
                      </a:r>
                      <a:r>
                        <a:rPr lang="en-US" altLang="zh-CN" sz="1400" dirty="0"/>
                        <a:t>user id,</a:t>
                      </a:r>
                      <a:r>
                        <a:rPr lang="zh-CN" altLang="en-US" sz="1400" dirty="0"/>
                        <a:t>存入</a:t>
                      </a:r>
                      <a:r>
                        <a:rPr lang="en-US" altLang="zh-CN" sz="1400" dirty="0"/>
                        <a:t>user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favorites</a:t>
                      </a:r>
                      <a:r>
                        <a:rPr lang="zh-CN" altLang="en-US" sz="1400" dirty="0"/>
                        <a:t>数据库</a:t>
                      </a:r>
                      <a:r>
                        <a:rPr lang="en-US" altLang="zh-CN" sz="1400" dirty="0"/>
                        <a:t>,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641596"/>
                  </a:ext>
                </a:extLst>
              </a:tr>
              <a:tr h="2986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已经存在   加入成功 加入失败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162863"/>
                  </a:ext>
                </a:extLst>
              </a:tr>
              <a:tr h="349141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Remove one 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/user/favorites/{id}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Favorite id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010463"/>
                  </a:ext>
                </a:extLst>
              </a:tr>
              <a:tr h="3491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Request </a:t>
                      </a:r>
                      <a:r>
                        <a:rPr lang="zh-CN" altLang="en-US" sz="1400" dirty="0"/>
                        <a:t>获得</a:t>
                      </a:r>
                      <a:r>
                        <a:rPr lang="en-US" altLang="zh-CN" sz="1400" dirty="0"/>
                        <a:t>user id</a:t>
                      </a:r>
                      <a:r>
                        <a:rPr lang="zh-CN" altLang="en-US" sz="1400" dirty="0"/>
                        <a:t>，删除对应</a:t>
                      </a:r>
                      <a:r>
                        <a:rPr lang="en-US" altLang="zh-CN" sz="1400" dirty="0"/>
                        <a:t>favorite id</a:t>
                      </a:r>
                      <a:r>
                        <a:rPr lang="zh-CN" altLang="en-US" sz="1400" dirty="0"/>
                        <a:t>的项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564760"/>
                  </a:ext>
                </a:extLst>
              </a:tr>
              <a:tr h="3079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删除成功返回</a:t>
                      </a:r>
                      <a:r>
                        <a:rPr lang="en-US" altLang="zh-CN" sz="1400" dirty="0"/>
                        <a:t>true</a:t>
                      </a:r>
                      <a:r>
                        <a:rPr lang="zh-CN" altLang="en-US" sz="1400" dirty="0"/>
                        <a:t>，否则返回</a:t>
                      </a:r>
                      <a:r>
                        <a:rPr lang="en-US" altLang="zh-CN" sz="1400" dirty="0"/>
                        <a:t>false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17606"/>
                  </a:ext>
                </a:extLst>
              </a:tr>
              <a:tr h="307942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 Favorites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/user/favorites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Page no page size; title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68020"/>
                  </a:ext>
                </a:extLst>
              </a:tr>
              <a:tr h="3079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获取符合条件的列表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390004"/>
                  </a:ext>
                </a:extLst>
              </a:tr>
              <a:tr h="3079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如果有返回数据，没有返回找不到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93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842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4B46D-006C-4C82-BFD9-C2EF088E7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9441"/>
          </a:xfrm>
        </p:spPr>
        <p:txBody>
          <a:bodyPr/>
          <a:lstStyle/>
          <a:p>
            <a:r>
              <a:rPr lang="en-US" altLang="zh-CN" dirty="0"/>
              <a:t>Login Controller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910B8C5-44B2-4678-8658-6C4995908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304761"/>
              </p:ext>
            </p:extLst>
          </p:nvPr>
        </p:nvGraphicFramePr>
        <p:xfrm>
          <a:off x="0" y="999441"/>
          <a:ext cx="12192001" cy="4307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257">
                  <a:extLst>
                    <a:ext uri="{9D8B030D-6E8A-4147-A177-3AD203B41FA5}">
                      <a16:colId xmlns:a16="http://schemas.microsoft.com/office/drawing/2014/main" val="4186823052"/>
                    </a:ext>
                  </a:extLst>
                </a:gridCol>
                <a:gridCol w="1890708">
                  <a:extLst>
                    <a:ext uri="{9D8B030D-6E8A-4147-A177-3AD203B41FA5}">
                      <a16:colId xmlns:a16="http://schemas.microsoft.com/office/drawing/2014/main" val="3258184428"/>
                    </a:ext>
                  </a:extLst>
                </a:gridCol>
                <a:gridCol w="1106238">
                  <a:extLst>
                    <a:ext uri="{9D8B030D-6E8A-4147-A177-3AD203B41FA5}">
                      <a16:colId xmlns:a16="http://schemas.microsoft.com/office/drawing/2014/main" val="1797843988"/>
                    </a:ext>
                  </a:extLst>
                </a:gridCol>
                <a:gridCol w="976092">
                  <a:extLst>
                    <a:ext uri="{9D8B030D-6E8A-4147-A177-3AD203B41FA5}">
                      <a16:colId xmlns:a16="http://schemas.microsoft.com/office/drawing/2014/main" val="1889218464"/>
                    </a:ext>
                  </a:extLst>
                </a:gridCol>
                <a:gridCol w="6502706">
                  <a:extLst>
                    <a:ext uri="{9D8B030D-6E8A-4147-A177-3AD203B41FA5}">
                      <a16:colId xmlns:a16="http://schemas.microsoft.com/office/drawing/2014/main" val="199672060"/>
                    </a:ext>
                  </a:extLst>
                </a:gridCol>
              </a:tblGrid>
              <a:tr h="3771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URL Path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435897"/>
                  </a:ext>
                </a:extLst>
              </a:tr>
              <a:tr h="314317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login In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/login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Username, 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337561"/>
                  </a:ext>
                </a:extLst>
              </a:tr>
              <a:tr h="314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登录用户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78124"/>
                  </a:ext>
                </a:extLst>
              </a:tr>
              <a:tr h="314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True if pass ,false if error;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886880"/>
                  </a:ext>
                </a:extLst>
              </a:tr>
              <a:tr h="314317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Login Out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/login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none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35494"/>
                  </a:ext>
                </a:extLst>
              </a:tr>
              <a:tr h="314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注销用户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03530"/>
                  </a:ext>
                </a:extLst>
              </a:tr>
              <a:tr h="314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True if pass , false if error;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972726"/>
                  </a:ext>
                </a:extLst>
              </a:tr>
              <a:tr h="356368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register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/register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Name username email password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154384"/>
                  </a:ext>
                </a:extLst>
              </a:tr>
              <a:tr h="3563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注册用户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071696"/>
                  </a:ext>
                </a:extLst>
              </a:tr>
              <a:tr h="2983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True if pass  error message if  not pass;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552238"/>
                  </a:ext>
                </a:extLst>
              </a:tr>
              <a:tr h="356368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Clear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暂不加入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33126"/>
                  </a:ext>
                </a:extLst>
              </a:tr>
              <a:tr h="3563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清除用户所有数据信息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599591"/>
                  </a:ext>
                </a:extLst>
              </a:tr>
              <a:tr h="314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35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062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1F3B3-20F6-4EBA-B41B-15A6EBE24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56602"/>
          </a:xfrm>
        </p:spPr>
        <p:txBody>
          <a:bodyPr/>
          <a:lstStyle/>
          <a:p>
            <a:r>
              <a:rPr lang="en-US" altLang="zh-CN" dirty="0"/>
              <a:t>PO</a:t>
            </a:r>
            <a:r>
              <a:rPr lang="zh-CN" altLang="en-US" dirty="0"/>
              <a:t>类字段</a:t>
            </a:r>
          </a:p>
        </p:txBody>
      </p:sp>
    </p:spTree>
    <p:extLst>
      <p:ext uri="{BB962C8B-B14F-4D97-AF65-F5344CB8AC3E}">
        <p14:creationId xmlns:p14="http://schemas.microsoft.com/office/powerpoint/2010/main" val="4135036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1076</TotalTime>
  <Words>1094</Words>
  <Application>Microsoft Office PowerPoint</Application>
  <PresentationFormat>宽屏</PresentationFormat>
  <Paragraphs>366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Consolas</vt:lpstr>
      <vt:lpstr>Office 主题​​</vt:lpstr>
      <vt:lpstr>Shop Web</vt:lpstr>
      <vt:lpstr>前台用例图</vt:lpstr>
      <vt:lpstr>Product Controller</vt:lpstr>
      <vt:lpstr>Cart Controller</vt:lpstr>
      <vt:lpstr>Order Controller</vt:lpstr>
      <vt:lpstr>User Controller</vt:lpstr>
      <vt:lpstr>PowerPoint 演示文稿</vt:lpstr>
      <vt:lpstr>Login Controller</vt:lpstr>
      <vt:lpstr>PO类字段</vt:lpstr>
      <vt:lpstr>后台用例图</vt:lpstr>
      <vt:lpstr>前台后台数据库表字段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 Web UML</dc:title>
  <dc:creator>赵 江豪</dc:creator>
  <cp:lastModifiedBy>赵 江豪</cp:lastModifiedBy>
  <cp:revision>45</cp:revision>
  <dcterms:created xsi:type="dcterms:W3CDTF">2019-09-15T08:26:29Z</dcterms:created>
  <dcterms:modified xsi:type="dcterms:W3CDTF">2019-09-16T16:40:15Z</dcterms:modified>
</cp:coreProperties>
</file>