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7" r:id="rId5"/>
  </p:sldMasterIdLst>
  <p:notesMasterIdLst>
    <p:notesMasterId r:id="rId18"/>
  </p:notesMasterIdLst>
  <p:handoutMasterIdLst>
    <p:handoutMasterId r:id="rId19"/>
  </p:handoutMasterIdLst>
  <p:sldIdLst>
    <p:sldId id="296" r:id="rId6"/>
    <p:sldId id="315" r:id="rId7"/>
    <p:sldId id="297" r:id="rId8"/>
    <p:sldId id="310" r:id="rId9"/>
    <p:sldId id="301" r:id="rId10"/>
    <p:sldId id="299" r:id="rId11"/>
    <p:sldId id="311" r:id="rId12"/>
    <p:sldId id="309" r:id="rId13"/>
    <p:sldId id="312" r:id="rId14"/>
    <p:sldId id="314" r:id="rId15"/>
    <p:sldId id="300" r:id="rId16"/>
    <p:sldId id="308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4ABC9-F119-4B1B-921C-55C5A9C628DF}" v="2" dt="2022-09-12T05:13:12.562"/>
    <p1510:client id="{C631CE87-2646-4D64-86DA-A946493DB6A5}" v="481" dt="2022-09-20T10:32:28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3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ita Dzerve" userId="d926e52f-0388-40e8-b7df-7ce59d134162" providerId="ADAL" clId="{75DD1EBA-99E1-4248-91EC-B4ACD4B77369}"/>
    <pc:docChg chg="custSel addSld modSld sldOrd">
      <pc:chgData name="Sigita Dzerve" userId="d926e52f-0388-40e8-b7df-7ce59d134162" providerId="ADAL" clId="{75DD1EBA-99E1-4248-91EC-B4ACD4B77369}" dt="2022-05-12T08:31:37.710" v="342" actId="20577"/>
      <pc:docMkLst>
        <pc:docMk/>
      </pc:docMkLst>
      <pc:sldChg chg="modSp mod">
        <pc:chgData name="Sigita Dzerve" userId="d926e52f-0388-40e8-b7df-7ce59d134162" providerId="ADAL" clId="{75DD1EBA-99E1-4248-91EC-B4ACD4B77369}" dt="2022-05-12T08:31:37.710" v="342" actId="20577"/>
        <pc:sldMkLst>
          <pc:docMk/>
          <pc:sldMk cId="0" sldId="309"/>
        </pc:sldMkLst>
        <pc:spChg chg="mod">
          <ac:chgData name="Sigita Dzerve" userId="d926e52f-0388-40e8-b7df-7ce59d134162" providerId="ADAL" clId="{75DD1EBA-99E1-4248-91EC-B4ACD4B77369}" dt="2022-05-12T08:31:37.710" v="342" actId="20577"/>
          <ac:spMkLst>
            <pc:docMk/>
            <pc:sldMk cId="0" sldId="309"/>
            <ac:spMk id="3" creationId="{F516D40A-1B41-4850-8C8D-F0EE15B2CFE5}"/>
          </ac:spMkLst>
        </pc:spChg>
      </pc:sldChg>
      <pc:sldChg chg="addSp delSp modSp new mod ord">
        <pc:chgData name="Sigita Dzerve" userId="d926e52f-0388-40e8-b7df-7ce59d134162" providerId="ADAL" clId="{75DD1EBA-99E1-4248-91EC-B4ACD4B77369}" dt="2022-05-12T07:41:51.451" v="327" actId="1076"/>
        <pc:sldMkLst>
          <pc:docMk/>
          <pc:sldMk cId="1683912363" sldId="316"/>
        </pc:sldMkLst>
        <pc:spChg chg="mod">
          <ac:chgData name="Sigita Dzerve" userId="d926e52f-0388-40e8-b7df-7ce59d134162" providerId="ADAL" clId="{75DD1EBA-99E1-4248-91EC-B4ACD4B77369}" dt="2022-05-11T15:09:35.777" v="4" actId="1076"/>
          <ac:spMkLst>
            <pc:docMk/>
            <pc:sldMk cId="1683912363" sldId="316"/>
            <ac:spMk id="2" creationId="{F9EE21A6-250C-426C-3C37-574F251D57C6}"/>
          </ac:spMkLst>
        </pc:spChg>
        <pc:spChg chg="add mod">
          <ac:chgData name="Sigita Dzerve" userId="d926e52f-0388-40e8-b7df-7ce59d134162" providerId="ADAL" clId="{75DD1EBA-99E1-4248-91EC-B4ACD4B77369}" dt="2022-05-11T15:16:17.549" v="124" actId="1076"/>
          <ac:spMkLst>
            <pc:docMk/>
            <pc:sldMk cId="1683912363" sldId="316"/>
            <ac:spMk id="3" creationId="{54E9F474-DE56-1157-FBFE-F80D3A286CB2}"/>
          </ac:spMkLst>
        </pc:spChg>
        <pc:spChg chg="add del mod">
          <ac:chgData name="Sigita Dzerve" userId="d926e52f-0388-40e8-b7df-7ce59d134162" providerId="ADAL" clId="{75DD1EBA-99E1-4248-91EC-B4ACD4B77369}" dt="2022-05-11T15:12:20.971" v="50" actId="478"/>
          <ac:spMkLst>
            <pc:docMk/>
            <pc:sldMk cId="1683912363" sldId="316"/>
            <ac:spMk id="13" creationId="{F4520642-13F1-1D41-34FF-577EE5E2BFD6}"/>
          </ac:spMkLst>
        </pc:spChg>
        <pc:spChg chg="add del mod">
          <ac:chgData name="Sigita Dzerve" userId="d926e52f-0388-40e8-b7df-7ce59d134162" providerId="ADAL" clId="{75DD1EBA-99E1-4248-91EC-B4ACD4B77369}" dt="2022-05-11T15:12:56.693" v="58"/>
          <ac:spMkLst>
            <pc:docMk/>
            <pc:sldMk cId="1683912363" sldId="316"/>
            <ac:spMk id="16" creationId="{F2999E4A-DA4C-70F8-3F27-1C65DDB74742}"/>
          </ac:spMkLst>
        </pc:spChg>
        <pc:spChg chg="add mod">
          <ac:chgData name="Sigita Dzerve" userId="d926e52f-0388-40e8-b7df-7ce59d134162" providerId="ADAL" clId="{75DD1EBA-99E1-4248-91EC-B4ACD4B77369}" dt="2022-05-11T15:22:15.293" v="286" actId="20577"/>
          <ac:spMkLst>
            <pc:docMk/>
            <pc:sldMk cId="1683912363" sldId="316"/>
            <ac:spMk id="17" creationId="{553A58B4-943F-4116-A36A-3F0932A1B8E2}"/>
          </ac:spMkLst>
        </pc:spChg>
        <pc:spChg chg="add del mod">
          <ac:chgData name="Sigita Dzerve" userId="d926e52f-0388-40e8-b7df-7ce59d134162" providerId="ADAL" clId="{75DD1EBA-99E1-4248-91EC-B4ACD4B77369}" dt="2022-05-11T15:13:33.063" v="84"/>
          <ac:spMkLst>
            <pc:docMk/>
            <pc:sldMk cId="1683912363" sldId="316"/>
            <ac:spMk id="20" creationId="{8B73CD36-16CD-73BF-312F-286395EFA320}"/>
          </ac:spMkLst>
        </pc:spChg>
        <pc:spChg chg="add del mod">
          <ac:chgData name="Sigita Dzerve" userId="d926e52f-0388-40e8-b7df-7ce59d134162" providerId="ADAL" clId="{75DD1EBA-99E1-4248-91EC-B4ACD4B77369}" dt="2022-05-11T15:14:02.653" v="91"/>
          <ac:spMkLst>
            <pc:docMk/>
            <pc:sldMk cId="1683912363" sldId="316"/>
            <ac:spMk id="23" creationId="{981E26B1-F563-38CC-DCCB-71BDA18788AC}"/>
          </ac:spMkLst>
        </pc:spChg>
        <pc:spChg chg="add del mod">
          <ac:chgData name="Sigita Dzerve" userId="d926e52f-0388-40e8-b7df-7ce59d134162" providerId="ADAL" clId="{75DD1EBA-99E1-4248-91EC-B4ACD4B77369}" dt="2022-05-11T15:14:42.113" v="103" actId="478"/>
          <ac:spMkLst>
            <pc:docMk/>
            <pc:sldMk cId="1683912363" sldId="316"/>
            <ac:spMk id="26" creationId="{A8124D31-2B89-1065-EF1F-AABCE32FB8DB}"/>
          </ac:spMkLst>
        </pc:spChg>
        <pc:spChg chg="add del mod">
          <ac:chgData name="Sigita Dzerve" userId="d926e52f-0388-40e8-b7df-7ce59d134162" providerId="ADAL" clId="{75DD1EBA-99E1-4248-91EC-B4ACD4B77369}" dt="2022-05-11T15:15:26.261" v="111"/>
          <ac:spMkLst>
            <pc:docMk/>
            <pc:sldMk cId="1683912363" sldId="316"/>
            <ac:spMk id="29" creationId="{E486262E-FD87-A08A-3D1A-4506767862C2}"/>
          </ac:spMkLst>
        </pc:spChg>
        <pc:spChg chg="add del mod">
          <ac:chgData name="Sigita Dzerve" userId="d926e52f-0388-40e8-b7df-7ce59d134162" providerId="ADAL" clId="{75DD1EBA-99E1-4248-91EC-B4ACD4B77369}" dt="2022-05-11T15:15:45.242" v="118"/>
          <ac:spMkLst>
            <pc:docMk/>
            <pc:sldMk cId="1683912363" sldId="316"/>
            <ac:spMk id="32" creationId="{A0609361-BE75-5634-E051-60E70F0DC919}"/>
          </ac:spMkLst>
        </pc:spChg>
        <pc:spChg chg="add mod">
          <ac:chgData name="Sigita Dzerve" userId="d926e52f-0388-40e8-b7df-7ce59d134162" providerId="ADAL" clId="{75DD1EBA-99E1-4248-91EC-B4ACD4B77369}" dt="2022-05-12T07:38:56.995" v="322" actId="20577"/>
          <ac:spMkLst>
            <pc:docMk/>
            <pc:sldMk cId="1683912363" sldId="316"/>
            <ac:spMk id="39" creationId="{59404828-C3EF-6CE1-101F-A99B91028A4E}"/>
          </ac:spMkLst>
        </pc:spChg>
        <pc:graphicFrameChg chg="add del mod modGraphic">
          <ac:chgData name="Sigita Dzerve" userId="d926e52f-0388-40e8-b7df-7ce59d134162" providerId="ADAL" clId="{75DD1EBA-99E1-4248-91EC-B4ACD4B77369}" dt="2022-05-11T15:17:49.359" v="133" actId="478"/>
          <ac:graphicFrameMkLst>
            <pc:docMk/>
            <pc:sldMk cId="1683912363" sldId="316"/>
            <ac:graphicFrameMk id="33" creationId="{7A99FE14-DF40-C417-568A-056F74925786}"/>
          </ac:graphicFrameMkLst>
        </pc:graphicFrameChg>
        <pc:picChg chg="add del mod">
          <ac:chgData name="Sigita Dzerve" userId="d926e52f-0388-40e8-b7df-7ce59d134162" providerId="ADAL" clId="{75DD1EBA-99E1-4248-91EC-B4ACD4B77369}" dt="2022-05-11T15:12:20.971" v="50" actId="478"/>
          <ac:picMkLst>
            <pc:docMk/>
            <pc:sldMk cId="1683912363" sldId="316"/>
            <ac:picMk id="12" creationId="{7C93D01A-0FE9-1B69-F67E-8A1E9DA7ABCB}"/>
          </ac:picMkLst>
        </pc:picChg>
        <pc:picChg chg="add mod">
          <ac:chgData name="Sigita Dzerve" userId="d926e52f-0388-40e8-b7df-7ce59d134162" providerId="ADAL" clId="{75DD1EBA-99E1-4248-91EC-B4ACD4B77369}" dt="2022-05-11T15:14:17.331" v="98" actId="14100"/>
          <ac:picMkLst>
            <pc:docMk/>
            <pc:sldMk cId="1683912363" sldId="316"/>
            <ac:picMk id="15" creationId="{E8F3318A-3E5F-A56A-BCC3-82605351606F}"/>
          </ac:picMkLst>
        </pc:picChg>
        <pc:picChg chg="add mod">
          <ac:chgData name="Sigita Dzerve" userId="d926e52f-0388-40e8-b7df-7ce59d134162" providerId="ADAL" clId="{75DD1EBA-99E1-4248-91EC-B4ACD4B77369}" dt="2022-05-11T15:14:14.973" v="96" actId="14100"/>
          <ac:picMkLst>
            <pc:docMk/>
            <pc:sldMk cId="1683912363" sldId="316"/>
            <ac:picMk id="19" creationId="{823B68BF-72E1-F87A-4E88-8339DA26A78C}"/>
          </ac:picMkLst>
        </pc:picChg>
        <pc:picChg chg="add mod">
          <ac:chgData name="Sigita Dzerve" userId="d926e52f-0388-40e8-b7df-7ce59d134162" providerId="ADAL" clId="{75DD1EBA-99E1-4248-91EC-B4ACD4B77369}" dt="2022-05-11T15:14:19.723" v="99" actId="1076"/>
          <ac:picMkLst>
            <pc:docMk/>
            <pc:sldMk cId="1683912363" sldId="316"/>
            <ac:picMk id="22" creationId="{3EDD68C4-D970-5237-243B-58FB8DDAB7AC}"/>
          </ac:picMkLst>
        </pc:picChg>
        <pc:picChg chg="add del mod">
          <ac:chgData name="Sigita Dzerve" userId="d926e52f-0388-40e8-b7df-7ce59d134162" providerId="ADAL" clId="{75DD1EBA-99E1-4248-91EC-B4ACD4B77369}" dt="2022-05-11T15:14:42.113" v="103" actId="478"/>
          <ac:picMkLst>
            <pc:docMk/>
            <pc:sldMk cId="1683912363" sldId="316"/>
            <ac:picMk id="25" creationId="{C0033BFD-031C-E623-A428-78015C494AAC}"/>
          </ac:picMkLst>
        </pc:picChg>
        <pc:picChg chg="add del mod">
          <ac:chgData name="Sigita Dzerve" userId="d926e52f-0388-40e8-b7df-7ce59d134162" providerId="ADAL" clId="{75DD1EBA-99E1-4248-91EC-B4ACD4B77369}" dt="2022-05-11T15:15:26.259" v="109" actId="478"/>
          <ac:picMkLst>
            <pc:docMk/>
            <pc:sldMk cId="1683912363" sldId="316"/>
            <ac:picMk id="28" creationId="{3E18C764-B28E-502C-3799-780CC866E037}"/>
          </ac:picMkLst>
        </pc:picChg>
        <pc:picChg chg="add mod">
          <ac:chgData name="Sigita Dzerve" userId="d926e52f-0388-40e8-b7df-7ce59d134162" providerId="ADAL" clId="{75DD1EBA-99E1-4248-91EC-B4ACD4B77369}" dt="2022-05-11T15:15:50.907" v="120" actId="1076"/>
          <ac:picMkLst>
            <pc:docMk/>
            <pc:sldMk cId="1683912363" sldId="316"/>
            <ac:picMk id="31" creationId="{EE1A484B-A7F3-5424-A15D-97D22E081F85}"/>
          </ac:picMkLst>
        </pc:picChg>
        <pc:picChg chg="add mod">
          <ac:chgData name="Sigita Dzerve" userId="d926e52f-0388-40e8-b7df-7ce59d134162" providerId="ADAL" clId="{75DD1EBA-99E1-4248-91EC-B4ACD4B77369}" dt="2022-05-11T15:18:12.078" v="138" actId="1076"/>
          <ac:picMkLst>
            <pc:docMk/>
            <pc:sldMk cId="1683912363" sldId="316"/>
            <ac:picMk id="35" creationId="{6A76004F-BBDF-D2B3-1006-D16F3D990955}"/>
          </ac:picMkLst>
        </pc:picChg>
        <pc:picChg chg="add mod">
          <ac:chgData name="Sigita Dzerve" userId="d926e52f-0388-40e8-b7df-7ce59d134162" providerId="ADAL" clId="{75DD1EBA-99E1-4248-91EC-B4ACD4B77369}" dt="2022-05-11T15:18:32.891" v="143" actId="1076"/>
          <ac:picMkLst>
            <pc:docMk/>
            <pc:sldMk cId="1683912363" sldId="316"/>
            <ac:picMk id="37" creationId="{9D323022-FA83-80A9-D118-CDB843CDF81C}"/>
          </ac:picMkLst>
        </pc:picChg>
        <pc:picChg chg="add mod">
          <ac:chgData name="Sigita Dzerve" userId="d926e52f-0388-40e8-b7df-7ce59d134162" providerId="ADAL" clId="{75DD1EBA-99E1-4248-91EC-B4ACD4B77369}" dt="2022-05-11T15:22:55.887" v="293" actId="1076"/>
          <ac:picMkLst>
            <pc:docMk/>
            <pc:sldMk cId="1683912363" sldId="316"/>
            <ac:picMk id="42" creationId="{95070156-C07E-8349-8016-A1A4A5A66342}"/>
          </ac:picMkLst>
        </pc:picChg>
        <pc:picChg chg="add mod">
          <ac:chgData name="Sigita Dzerve" userId="d926e52f-0388-40e8-b7df-7ce59d134162" providerId="ADAL" clId="{75DD1EBA-99E1-4248-91EC-B4ACD4B77369}" dt="2022-05-12T07:41:51.451" v="327" actId="1076"/>
          <ac:picMkLst>
            <pc:docMk/>
            <pc:sldMk cId="1683912363" sldId="316"/>
            <ac:picMk id="1026" creationId="{DF8E166B-C4EE-F9CA-8661-FE1279C11EF7}"/>
          </ac:picMkLst>
        </pc:picChg>
        <pc:cxnChg chg="add mod">
          <ac:chgData name="Sigita Dzerve" userId="d926e52f-0388-40e8-b7df-7ce59d134162" providerId="ADAL" clId="{75DD1EBA-99E1-4248-91EC-B4ACD4B77369}" dt="2022-05-11T15:21:12.818" v="168" actId="14100"/>
          <ac:cxnSpMkLst>
            <pc:docMk/>
            <pc:sldMk cId="1683912363" sldId="316"/>
            <ac:cxnSpMk id="5" creationId="{6E934BA0-AC63-5DE1-B49D-D19C2CB54A88}"/>
          </ac:cxnSpMkLst>
        </pc:cxnChg>
        <pc:cxnChg chg="add mod">
          <ac:chgData name="Sigita Dzerve" userId="d926e52f-0388-40e8-b7df-7ce59d134162" providerId="ADAL" clId="{75DD1EBA-99E1-4248-91EC-B4ACD4B77369}" dt="2022-05-11T15:18:37.825" v="144" actId="1076"/>
          <ac:cxnSpMkLst>
            <pc:docMk/>
            <pc:sldMk cId="1683912363" sldId="316"/>
            <ac:cxnSpMk id="7" creationId="{DE4A2CDA-3D4C-417A-FDD4-46FBDE92176A}"/>
          </ac:cxnSpMkLst>
        </pc:cxnChg>
      </pc:sldChg>
    </pc:docChg>
  </pc:docChgLst>
  <pc:docChgLst>
    <pc:chgData name="Sigita Dzerve" userId="d926e52f-0388-40e8-b7df-7ce59d134162" providerId="ADAL" clId="{7744ABC9-F119-4B1B-921C-55C5A9C628DF}"/>
    <pc:docChg chg="custSel modSld">
      <pc:chgData name="Sigita Dzerve" userId="d926e52f-0388-40e8-b7df-7ce59d134162" providerId="ADAL" clId="{7744ABC9-F119-4B1B-921C-55C5A9C628DF}" dt="2022-09-20T10:00:46.645" v="337" actId="1076"/>
      <pc:docMkLst>
        <pc:docMk/>
      </pc:docMkLst>
      <pc:sldChg chg="modSp mod">
        <pc:chgData name="Sigita Dzerve" userId="d926e52f-0388-40e8-b7df-7ce59d134162" providerId="ADAL" clId="{7744ABC9-F119-4B1B-921C-55C5A9C628DF}" dt="2022-09-12T05:12:43.440" v="29" actId="20577"/>
        <pc:sldMkLst>
          <pc:docMk/>
          <pc:sldMk cId="0" sldId="309"/>
        </pc:sldMkLst>
        <pc:spChg chg="mod">
          <ac:chgData name="Sigita Dzerve" userId="d926e52f-0388-40e8-b7df-7ce59d134162" providerId="ADAL" clId="{7744ABC9-F119-4B1B-921C-55C5A9C628DF}" dt="2022-09-12T05:12:43.440" v="29" actId="20577"/>
          <ac:spMkLst>
            <pc:docMk/>
            <pc:sldMk cId="0" sldId="309"/>
            <ac:spMk id="3" creationId="{F516D40A-1B41-4850-8C8D-F0EE15B2CFE5}"/>
          </ac:spMkLst>
        </pc:spChg>
      </pc:sldChg>
      <pc:sldChg chg="modSp mod">
        <pc:chgData name="Sigita Dzerve" userId="d926e52f-0388-40e8-b7df-7ce59d134162" providerId="ADAL" clId="{7744ABC9-F119-4B1B-921C-55C5A9C628DF}" dt="2022-09-20T10:00:46.645" v="337" actId="1076"/>
        <pc:sldMkLst>
          <pc:docMk/>
          <pc:sldMk cId="0" sldId="314"/>
        </pc:sldMkLst>
        <pc:spChg chg="mod">
          <ac:chgData name="Sigita Dzerve" userId="d926e52f-0388-40e8-b7df-7ce59d134162" providerId="ADAL" clId="{7744ABC9-F119-4B1B-921C-55C5A9C628DF}" dt="2022-09-20T10:00:46.645" v="337" actId="1076"/>
          <ac:spMkLst>
            <pc:docMk/>
            <pc:sldMk cId="0" sldId="314"/>
            <ac:spMk id="3" creationId="{5298D478-3D4D-430F-83FB-0CAD02E61019}"/>
          </ac:spMkLst>
        </pc:spChg>
      </pc:sldChg>
    </pc:docChg>
  </pc:docChgLst>
  <pc:docChgLst>
    <pc:chgData name="Sigita Dzerve" userId="d926e52f-0388-40e8-b7df-7ce59d134162" providerId="ADAL" clId="{4856E97A-6594-49D3-AA79-AED5B1FAF1AF}"/>
    <pc:docChg chg="modSld">
      <pc:chgData name="Sigita Dzerve" userId="d926e52f-0388-40e8-b7df-7ce59d134162" providerId="ADAL" clId="{4856E97A-6594-49D3-AA79-AED5B1FAF1AF}" dt="2022-08-03T13:36:12.174" v="0" actId="1076"/>
      <pc:docMkLst>
        <pc:docMk/>
      </pc:docMkLst>
      <pc:sldChg chg="modSp mod">
        <pc:chgData name="Sigita Dzerve" userId="d926e52f-0388-40e8-b7df-7ce59d134162" providerId="ADAL" clId="{4856E97A-6594-49D3-AA79-AED5B1FAF1AF}" dt="2022-08-03T13:36:12.174" v="0" actId="1076"/>
        <pc:sldMkLst>
          <pc:docMk/>
          <pc:sldMk cId="0" sldId="309"/>
        </pc:sldMkLst>
        <pc:spChg chg="mod">
          <ac:chgData name="Sigita Dzerve" userId="d926e52f-0388-40e8-b7df-7ce59d134162" providerId="ADAL" clId="{4856E97A-6594-49D3-AA79-AED5B1FAF1AF}" dt="2022-08-03T13:36:12.174" v="0" actId="1076"/>
          <ac:spMkLst>
            <pc:docMk/>
            <pc:sldMk cId="0" sldId="309"/>
            <ac:spMk id="3" creationId="{F516D40A-1B41-4850-8C8D-F0EE15B2CFE5}"/>
          </ac:spMkLst>
        </pc:spChg>
      </pc:sldChg>
    </pc:docChg>
  </pc:docChgLst>
  <pc:docChgLst>
    <pc:chgData name="Sigita Dzerve" userId="d926e52f-0388-40e8-b7df-7ce59d134162" providerId="ADAL" clId="{BA6FDD94-C115-449F-B308-D79B32871343}"/>
    <pc:docChg chg="delSld modSld">
      <pc:chgData name="Sigita Dzerve" userId="d926e52f-0388-40e8-b7df-7ce59d134162" providerId="ADAL" clId="{BA6FDD94-C115-449F-B308-D79B32871343}" dt="2022-06-20T10:29:38.184" v="3" actId="20577"/>
      <pc:docMkLst>
        <pc:docMk/>
      </pc:docMkLst>
      <pc:sldChg chg="modSp mod">
        <pc:chgData name="Sigita Dzerve" userId="d926e52f-0388-40e8-b7df-7ce59d134162" providerId="ADAL" clId="{BA6FDD94-C115-449F-B308-D79B32871343}" dt="2022-06-20T10:29:38.184" v="3" actId="20577"/>
        <pc:sldMkLst>
          <pc:docMk/>
          <pc:sldMk cId="0" sldId="314"/>
        </pc:sldMkLst>
        <pc:spChg chg="mod">
          <ac:chgData name="Sigita Dzerve" userId="d926e52f-0388-40e8-b7df-7ce59d134162" providerId="ADAL" clId="{BA6FDD94-C115-449F-B308-D79B32871343}" dt="2022-06-20T10:29:38.184" v="3" actId="20577"/>
          <ac:spMkLst>
            <pc:docMk/>
            <pc:sldMk cId="0" sldId="314"/>
            <ac:spMk id="3" creationId="{5298D478-3D4D-430F-83FB-0CAD02E61019}"/>
          </ac:spMkLst>
        </pc:spChg>
      </pc:sldChg>
      <pc:sldChg chg="modSp mod">
        <pc:chgData name="Sigita Dzerve" userId="d926e52f-0388-40e8-b7df-7ce59d134162" providerId="ADAL" clId="{BA6FDD94-C115-449F-B308-D79B32871343}" dt="2022-06-20T09:53:57.217" v="0" actId="20577"/>
        <pc:sldMkLst>
          <pc:docMk/>
          <pc:sldMk cId="0" sldId="315"/>
        </pc:sldMkLst>
        <pc:spChg chg="mod">
          <ac:chgData name="Sigita Dzerve" userId="d926e52f-0388-40e8-b7df-7ce59d134162" providerId="ADAL" clId="{BA6FDD94-C115-449F-B308-D79B32871343}" dt="2022-06-20T09:53:57.217" v="0" actId="20577"/>
          <ac:spMkLst>
            <pc:docMk/>
            <pc:sldMk cId="0" sldId="315"/>
            <ac:spMk id="3" creationId="{01D3AEA8-ACFC-4B7F-94C7-6EB6E37AEA6F}"/>
          </ac:spMkLst>
        </pc:spChg>
      </pc:sldChg>
      <pc:sldChg chg="del">
        <pc:chgData name="Sigita Dzerve" userId="d926e52f-0388-40e8-b7df-7ce59d134162" providerId="ADAL" clId="{BA6FDD94-C115-449F-B308-D79B32871343}" dt="2022-06-20T09:57:43.551" v="1" actId="2696"/>
        <pc:sldMkLst>
          <pc:docMk/>
          <pc:sldMk cId="1683912363" sldId="316"/>
        </pc:sldMkLst>
      </pc:sldChg>
    </pc:docChg>
  </pc:docChgLst>
  <pc:docChgLst>
    <pc:chgData name="Sigita Dzerve" userId="d926e52f-0388-40e8-b7df-7ce59d134162" providerId="ADAL" clId="{39562804-62D1-47BF-837F-502B8935B67D}"/>
    <pc:docChg chg="custSel modSld sldOrd">
      <pc:chgData name="Sigita Dzerve" userId="d926e52f-0388-40e8-b7df-7ce59d134162" providerId="ADAL" clId="{39562804-62D1-47BF-837F-502B8935B67D}" dt="2022-03-16T10:47:48.378" v="189" actId="20577"/>
      <pc:docMkLst>
        <pc:docMk/>
      </pc:docMkLst>
      <pc:sldChg chg="modSp mod">
        <pc:chgData name="Sigita Dzerve" userId="d926e52f-0388-40e8-b7df-7ce59d134162" providerId="ADAL" clId="{39562804-62D1-47BF-837F-502B8935B67D}" dt="2022-03-07T11:32:51.350" v="181" actId="1076"/>
        <pc:sldMkLst>
          <pc:docMk/>
          <pc:sldMk cId="0" sldId="309"/>
        </pc:sldMkLst>
        <pc:spChg chg="mod">
          <ac:chgData name="Sigita Dzerve" userId="d926e52f-0388-40e8-b7df-7ce59d134162" providerId="ADAL" clId="{39562804-62D1-47BF-837F-502B8935B67D}" dt="2022-03-07T11:32:51.350" v="181" actId="1076"/>
          <ac:spMkLst>
            <pc:docMk/>
            <pc:sldMk cId="0" sldId="309"/>
            <ac:spMk id="3" creationId="{F516D40A-1B41-4850-8C8D-F0EE15B2CFE5}"/>
          </ac:spMkLst>
        </pc:spChg>
      </pc:sldChg>
      <pc:sldChg chg="ord">
        <pc:chgData name="Sigita Dzerve" userId="d926e52f-0388-40e8-b7df-7ce59d134162" providerId="ADAL" clId="{39562804-62D1-47BF-837F-502B8935B67D}" dt="2022-01-18T08:51:35.697" v="176"/>
        <pc:sldMkLst>
          <pc:docMk/>
          <pc:sldMk cId="0" sldId="311"/>
        </pc:sldMkLst>
      </pc:sldChg>
      <pc:sldChg chg="modSp mod">
        <pc:chgData name="Sigita Dzerve" userId="d926e52f-0388-40e8-b7df-7ce59d134162" providerId="ADAL" clId="{39562804-62D1-47BF-837F-502B8935B67D}" dt="2022-01-12T08:49:18.723" v="172" actId="14100"/>
        <pc:sldMkLst>
          <pc:docMk/>
          <pc:sldMk cId="0" sldId="314"/>
        </pc:sldMkLst>
        <pc:spChg chg="mod">
          <ac:chgData name="Sigita Dzerve" userId="d926e52f-0388-40e8-b7df-7ce59d134162" providerId="ADAL" clId="{39562804-62D1-47BF-837F-502B8935B67D}" dt="2022-01-12T08:48:39.842" v="66" actId="27636"/>
          <ac:spMkLst>
            <pc:docMk/>
            <pc:sldMk cId="0" sldId="314"/>
            <ac:spMk id="2" creationId="{ACC0F657-299E-4677-833A-DB9571EF04E6}"/>
          </ac:spMkLst>
        </pc:spChg>
        <pc:spChg chg="mod">
          <ac:chgData name="Sigita Dzerve" userId="d926e52f-0388-40e8-b7df-7ce59d134162" providerId="ADAL" clId="{39562804-62D1-47BF-837F-502B8935B67D}" dt="2022-01-12T08:49:18.723" v="172" actId="14100"/>
          <ac:spMkLst>
            <pc:docMk/>
            <pc:sldMk cId="0" sldId="314"/>
            <ac:spMk id="3" creationId="{5298D478-3D4D-430F-83FB-0CAD02E61019}"/>
          </ac:spMkLst>
        </pc:spChg>
      </pc:sldChg>
      <pc:sldChg chg="modSp mod">
        <pc:chgData name="Sigita Dzerve" userId="d926e52f-0388-40e8-b7df-7ce59d134162" providerId="ADAL" clId="{39562804-62D1-47BF-837F-502B8935B67D}" dt="2022-03-16T10:47:48.378" v="189" actId="20577"/>
        <pc:sldMkLst>
          <pc:docMk/>
          <pc:sldMk cId="0" sldId="315"/>
        </pc:sldMkLst>
        <pc:spChg chg="mod">
          <ac:chgData name="Sigita Dzerve" userId="d926e52f-0388-40e8-b7df-7ce59d134162" providerId="ADAL" clId="{39562804-62D1-47BF-837F-502B8935B67D}" dt="2022-03-16T10:47:48.378" v="189" actId="20577"/>
          <ac:spMkLst>
            <pc:docMk/>
            <pc:sldMk cId="0" sldId="315"/>
            <ac:spMk id="3" creationId="{01D3AEA8-ACFC-4B7F-94C7-6EB6E37AEA6F}"/>
          </ac:spMkLst>
        </pc:spChg>
      </pc:sldChg>
    </pc:docChg>
  </pc:docChgLst>
  <pc:docChgLst>
    <pc:chgData name="Sigita Dzerve" userId="S::sigita.dzerve@ironstoneit.com::d926e52f-0388-40e8-b7df-7ce59d134162" providerId="AD" clId="Web-{C631CE87-2646-4D64-86DA-A946493DB6A5}"/>
    <pc:docChg chg="modSld">
      <pc:chgData name="Sigita Dzerve" userId="S::sigita.dzerve@ironstoneit.com::d926e52f-0388-40e8-b7df-7ce59d134162" providerId="AD" clId="Web-{C631CE87-2646-4D64-86DA-A946493DB6A5}" dt="2022-09-20T10:32:28.412" v="244" actId="20577"/>
      <pc:docMkLst>
        <pc:docMk/>
      </pc:docMkLst>
      <pc:sldChg chg="modSp">
        <pc:chgData name="Sigita Dzerve" userId="S::sigita.dzerve@ironstoneit.com::d926e52f-0388-40e8-b7df-7ce59d134162" providerId="AD" clId="Web-{C631CE87-2646-4D64-86DA-A946493DB6A5}" dt="2022-09-20T10:32:28.412" v="244" actId="20577"/>
        <pc:sldMkLst>
          <pc:docMk/>
          <pc:sldMk cId="0" sldId="314"/>
        </pc:sldMkLst>
        <pc:spChg chg="mod">
          <ac:chgData name="Sigita Dzerve" userId="S::sigita.dzerve@ironstoneit.com::d926e52f-0388-40e8-b7df-7ce59d134162" providerId="AD" clId="Web-{C631CE87-2646-4D64-86DA-A946493DB6A5}" dt="2022-09-20T10:32:28.412" v="244" actId="20577"/>
          <ac:spMkLst>
            <pc:docMk/>
            <pc:sldMk cId="0" sldId="314"/>
            <ac:spMk id="3" creationId="{5298D478-3D4D-430F-83FB-0CAD02E610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3E6F1A-8F3B-4629-A8AD-DCCF8730B46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6BB2F-C146-4BDD-B102-234495F1826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FF0342-084F-4643-B418-8577BBCACC8E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20/09/2022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4F79E-0BC3-4BC3-9C46-B9153B2A82E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7DE0-DB10-49C4-A214-50DB400780D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D962BB-F1EB-4E6F-9085-D527AFFCA7FC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097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EF67B5-34B1-4878-B960-E8534ECE97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b-N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41232-9011-4116-AC3A-580EC36FC91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b-N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D3A130A-FBEA-4E97-8172-DF8D5B3E5383}" type="datetime1">
              <a:rPr lang="nb-NO"/>
              <a:pPr lvl="0"/>
              <a:t>20.09.2022</a:t>
            </a:fld>
            <a:endParaRPr lang="nb-NO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D4181BD-2039-4C08-95AB-87365992B7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78131BB-D5F9-4147-B8CB-32025DEDF14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691A-419C-4FBB-BB82-1DD22605876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b-N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9D59-14AA-4BD4-A261-310DAB05C7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b-N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286BED8-2358-47B6-A90D-F4C3F9B3B60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075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2CF97-7784-405D-9001-79159FE9C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45CDB2-9FBD-42B5-AE24-97CC34136E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C0407-0387-4766-966D-27F844BFE7C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99A1C7-C720-4BB3-BAB7-9A97C3250B3A}" type="slidenum">
              <a:t>4</a:t>
            </a:fld>
            <a:endParaRPr lang="nb-NO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63C85-2FB8-42EB-A777-54F4262B2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F86AE-52A8-4E55-BDAF-B36851B810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b-NO"/>
              <a:t>Spesielle brukere – for eksempel lønnssystemet som bruker noen mail eller andre applikasjoner.</a:t>
            </a:r>
          </a:p>
          <a:p>
            <a:pPr lvl="0"/>
            <a:r>
              <a:rPr lang="nb-NO"/>
              <a:t>Om det er noen spesielle elementer (f.eks. kasse systemet, osv.) som er knyttet inn mot Office 365 og som Ironstone bør ta høyde for.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3CD85-9D16-4B53-A8B3-F8C827006E3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07D4FE-0454-4C0B-A77A-ADAE303759A4}" type="slidenum">
              <a:t>10</a:t>
            </a:fld>
            <a:endParaRPr lang="nb-NO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tel: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7D4C-FE05-4777-A1D5-70EB5653B6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BB302-CC95-4BCA-9F6B-169937D389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9C0619F-6462-47B3-A6A2-00A0AC7D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356" y="5736963"/>
            <a:ext cx="1160638" cy="87048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6826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untain 4 icons">
    <p:bg>
      <p:bgPr>
        <a:solidFill>
          <a:srgbClr val="F6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F03D0B8-17EB-4C33-8BB1-F1B3CF965D3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504123" y="2395279"/>
            <a:ext cx="1316041" cy="1317622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2C81874-990F-4213-835D-A46791CB7AA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29503" y="2395279"/>
            <a:ext cx="1316041" cy="1317622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C4B9B4-5A4E-4FA9-B5C8-7BEF6F489C5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40069" y="2395279"/>
            <a:ext cx="1316041" cy="1317622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6D5C96-EB8A-4793-B159-1488A525389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365449" y="2395279"/>
            <a:ext cx="1316041" cy="1317622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704C07A-CA86-40D3-807F-D95A7227CF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3063" y="3832030"/>
            <a:ext cx="1938162" cy="529657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CC5BDAC-E2CB-4B42-B213-7777F9E999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8442" y="3832030"/>
            <a:ext cx="1938162" cy="529657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83537AB-F213-45C8-9D12-8B99725F97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29009" y="3832030"/>
            <a:ext cx="1938162" cy="529657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B3D3885-C67E-474D-BF77-AD3EFA9DEF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4388" y="3832030"/>
            <a:ext cx="1938162" cy="529657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604206-70DD-4E21-A932-67338562AF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77045" y="4602842"/>
            <a:ext cx="2370207" cy="1296143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0845552-87E3-4F60-86A0-4041BC234C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2415" y="4602842"/>
            <a:ext cx="2370207" cy="1296143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9827DBE-BA1D-4D91-9447-2ACCDCD673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2991" y="4602842"/>
            <a:ext cx="2370207" cy="1296143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48DBB4F-74C9-484F-91C8-431FED9956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38361" y="4602842"/>
            <a:ext cx="2370207" cy="1296143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ADC52541-0029-4B28-A0DF-1E30628776B7}"/>
              </a:ext>
            </a:extLst>
          </p:cNvPr>
          <p:cNvCxnSpPr/>
          <p:nvPr/>
        </p:nvCxnSpPr>
        <p:spPr>
          <a:xfrm>
            <a:off x="4593973" y="4458824"/>
            <a:ext cx="387092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9E718D0E-CD90-4C46-A6AF-B67E4E26ADEA}"/>
              </a:ext>
            </a:extLst>
          </p:cNvPr>
          <p:cNvCxnSpPr/>
          <p:nvPr/>
        </p:nvCxnSpPr>
        <p:spPr>
          <a:xfrm>
            <a:off x="1968593" y="4458824"/>
            <a:ext cx="387102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6E7B4A00-E6EC-4EDD-94B5-AC18D734C810}"/>
              </a:ext>
            </a:extLst>
          </p:cNvPr>
          <p:cNvCxnSpPr/>
          <p:nvPr/>
        </p:nvCxnSpPr>
        <p:spPr>
          <a:xfrm>
            <a:off x="7204539" y="4458824"/>
            <a:ext cx="387102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4ACAEBB2-B9B7-475B-9852-9158A69E529D}"/>
              </a:ext>
            </a:extLst>
          </p:cNvPr>
          <p:cNvCxnSpPr/>
          <p:nvPr/>
        </p:nvCxnSpPr>
        <p:spPr>
          <a:xfrm>
            <a:off x="9829918" y="4458824"/>
            <a:ext cx="387093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EDAD7ECE-10F9-40E6-9BDD-9DE534B156CB}"/>
              </a:ext>
            </a:extLst>
          </p:cNvPr>
          <p:cNvCxnSpPr/>
          <p:nvPr/>
        </p:nvCxnSpPr>
        <p:spPr>
          <a:xfrm>
            <a:off x="5730243" y="1463040"/>
            <a:ext cx="731520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7816DEA-9770-482B-A552-8DC728EFBF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90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untain 4 icons">
    <p:bg>
      <p:bgPr>
        <a:solidFill>
          <a:srgbClr val="F0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2">
            <a:extLst>
              <a:ext uri="{FF2B5EF4-FFF2-40B4-BE49-F238E27FC236}">
                <a16:creationId xmlns:a16="http://schemas.microsoft.com/office/drawing/2014/main" id="{5530F75E-CDA5-4B41-92C4-862065D80C9E}"/>
              </a:ext>
            </a:extLst>
          </p:cNvPr>
          <p:cNvCxnSpPr/>
          <p:nvPr/>
        </p:nvCxnSpPr>
        <p:spPr>
          <a:xfrm>
            <a:off x="5730243" y="1463040"/>
            <a:ext cx="731520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761ECD7-5ABA-4CC0-8E65-E2EB550449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1B52BD3-A726-4B79-9098-E78938091C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34027" y="2926080"/>
            <a:ext cx="3644396" cy="453789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</a:t>
            </a:r>
            <a:br>
              <a:rPr lang="en-US"/>
            </a:br>
            <a:r>
              <a:rPr lang="en-US"/>
              <a:t>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0081C-E1D7-4CD7-A1C2-151FAF8667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34027" y="2641491"/>
            <a:ext cx="3644396" cy="248012"/>
          </a:xfrm>
        </p:spPr>
        <p:txBody>
          <a:bodyPr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8953E2F-C010-4F7E-A3AF-BF4BD387374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92643" y="2578388"/>
            <a:ext cx="676061" cy="676875"/>
          </a:xfrm>
          <a:solidFill>
            <a:srgbClr val="FFFFFF"/>
          </a:solidFill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E63A1B0-3C8D-421E-8CDF-9A9CD4B8DA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34027" y="4233672"/>
            <a:ext cx="3644396" cy="453789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</a:t>
            </a:r>
            <a:br>
              <a:rPr lang="en-US"/>
            </a:br>
            <a:r>
              <a:rPr lang="en-US"/>
              <a:t>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68EFAA1-CFE0-48D9-B503-F87AF2E37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34027" y="3949083"/>
            <a:ext cx="3644396" cy="248012"/>
          </a:xfrm>
        </p:spPr>
        <p:txBody>
          <a:bodyPr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4BFE1E7-2E40-4C18-82A5-FC616CA8339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92643" y="3885980"/>
            <a:ext cx="676061" cy="676875"/>
          </a:xfrm>
          <a:solidFill>
            <a:srgbClr val="FFFFFF"/>
          </a:solidFill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23500F6-EF8F-4B57-8F1B-99EF451831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34027" y="5562962"/>
            <a:ext cx="3644396" cy="453789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</a:t>
            </a:r>
            <a:br>
              <a:rPr lang="en-US"/>
            </a:br>
            <a:r>
              <a:rPr lang="en-US"/>
              <a:t>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A2DBE4D-3663-4726-B3A2-0DCBB8E55D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34027" y="5278364"/>
            <a:ext cx="3644396" cy="248012"/>
          </a:xfrm>
        </p:spPr>
        <p:txBody>
          <a:bodyPr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8ADFE61-2E79-437B-801F-EC6CE0018F9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92643" y="5215262"/>
            <a:ext cx="676061" cy="676875"/>
          </a:xfrm>
          <a:solidFill>
            <a:srgbClr val="FFFFFF"/>
          </a:solidFill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74CE583-FBEA-4F54-A214-890B330C1A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66531" y="2926080"/>
            <a:ext cx="3644396" cy="453789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</a:t>
            </a:r>
            <a:br>
              <a:rPr lang="en-US"/>
            </a:br>
            <a:r>
              <a:rPr lang="en-US"/>
              <a:t>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429D84E-7938-4A6D-BF1E-8349364A2D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66531" y="2641491"/>
            <a:ext cx="3644396" cy="248012"/>
          </a:xfrm>
        </p:spPr>
        <p:txBody>
          <a:bodyPr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9198BD6A-2E35-46FE-9D4A-B02FC40E2FF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25138" y="2578388"/>
            <a:ext cx="676061" cy="676875"/>
          </a:xfrm>
          <a:solidFill>
            <a:srgbClr val="FFFFFF"/>
          </a:solidFill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09B92DF-F596-4DE7-949E-A0983776A1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66531" y="4233672"/>
            <a:ext cx="3644396" cy="453789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</a:t>
            </a:r>
            <a:br>
              <a:rPr lang="en-US"/>
            </a:br>
            <a:r>
              <a:rPr lang="en-US"/>
              <a:t>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BE1936E-09BC-4435-8D1C-C1B80EBED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66531" y="3949083"/>
            <a:ext cx="3644396" cy="248012"/>
          </a:xfrm>
        </p:spPr>
        <p:txBody>
          <a:bodyPr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6AE913A-D5FE-43E4-8819-7A0EBFF57D8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25138" y="3885980"/>
            <a:ext cx="676061" cy="676875"/>
          </a:xfrm>
          <a:solidFill>
            <a:srgbClr val="FFFFFF"/>
          </a:solidFill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7C7D5B6-4926-469A-833B-968FDB66D2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66531" y="5562962"/>
            <a:ext cx="3644396" cy="453789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</a:t>
            </a:r>
            <a:br>
              <a:rPr lang="en-US"/>
            </a:br>
            <a:r>
              <a:rPr lang="en-US"/>
              <a:t>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FD68F79-B34D-48FE-9EDE-A4D61957BD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66531" y="5278364"/>
            <a:ext cx="3644396" cy="248012"/>
          </a:xfrm>
        </p:spPr>
        <p:txBody>
          <a:bodyPr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D7F7D78-2C1F-48EA-9D9B-D612BD96E9B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25138" y="5215262"/>
            <a:ext cx="676061" cy="676875"/>
          </a:xfrm>
          <a:solidFill>
            <a:srgbClr val="FFFFFF"/>
          </a:solidFill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11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ountain 4 icons">
    <p:bg>
      <p:bgPr>
        <a:solidFill>
          <a:srgbClr val="F0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2">
            <a:extLst>
              <a:ext uri="{FF2B5EF4-FFF2-40B4-BE49-F238E27FC236}">
                <a16:creationId xmlns:a16="http://schemas.microsoft.com/office/drawing/2014/main" id="{848F5B82-73F2-4814-83C8-A52169747928}"/>
              </a:ext>
            </a:extLst>
          </p:cNvPr>
          <p:cNvCxnSpPr/>
          <p:nvPr/>
        </p:nvCxnSpPr>
        <p:spPr>
          <a:xfrm>
            <a:off x="5730243" y="1463040"/>
            <a:ext cx="731520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4093D69-03E9-4E6A-B262-FB5DD9BBD5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0D04241-991A-451D-9D3F-31D3077A79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09899" y="2980944"/>
            <a:ext cx="4826514" cy="2779776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B1EB3-018A-43FD-AF3A-58F5C99605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39477" y="2980944"/>
            <a:ext cx="4826514" cy="2779776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BE687B7-7449-45AC-A7E5-7DD56EC4A4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14984" y="2641491"/>
            <a:ext cx="4663440" cy="248012"/>
          </a:xfrm>
        </p:spPr>
        <p:txBody>
          <a:bodyPr anchor="b"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41B33D-AFA8-44A8-A479-9C25DE8079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47478" y="2641491"/>
            <a:ext cx="4663440" cy="248012"/>
          </a:xfrm>
        </p:spPr>
        <p:txBody>
          <a:bodyPr anchor="b"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690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ountain 4 icons">
    <p:bg>
      <p:bgPr>
        <a:solidFill>
          <a:srgbClr val="F0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2">
            <a:extLst>
              <a:ext uri="{FF2B5EF4-FFF2-40B4-BE49-F238E27FC236}">
                <a16:creationId xmlns:a16="http://schemas.microsoft.com/office/drawing/2014/main" id="{E630EEE9-A6F7-4CC9-BB3F-5E58B2601025}"/>
              </a:ext>
            </a:extLst>
          </p:cNvPr>
          <p:cNvCxnSpPr/>
          <p:nvPr/>
        </p:nvCxnSpPr>
        <p:spPr>
          <a:xfrm>
            <a:off x="5730243" y="1463040"/>
            <a:ext cx="731520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25D05157-842B-4137-9DA8-16E142AF76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3927E3-A37A-472A-8BA2-954784D0FB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4893" y="4531446"/>
            <a:ext cx="4522220" cy="1678518"/>
          </a:xfrm>
        </p:spPr>
        <p:txBody>
          <a:bodyPr/>
          <a:lstStyle>
            <a:lvl1pPr>
              <a:lnSpc>
                <a:spcPct val="100000"/>
              </a:lnSpc>
              <a:defRPr lang="en-GB" sz="1400"/>
            </a:lvl1pPr>
            <a:lvl2pPr marL="0" marR="0" lvl="0" indent="0" algn="ctr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en-GB" sz="1400" b="0" i="0" u="none" strike="noStrike" cap="none" spc="0" baseline="0">
                <a:solidFill>
                  <a:srgbClr val="3F4B56"/>
                </a:solidFill>
                <a:uFillTx/>
                <a:latin typeface="Arial" pitchFamily="34"/>
                <a:cs typeface="Arial" pitchFamily="34"/>
              </a:defRPr>
            </a:lvl2pPr>
          </a:lstStyle>
          <a:p>
            <a:pPr lvl="0"/>
            <a:r>
              <a:rPr lang="en-GB"/>
              <a:t>Ironstone has always been a 100% cloud-focused company and are proud to be a Microsoft Gold Partner for the Azure platform. We focus on putting your business first, helping you to adopt modern, flexible, user-friendly cloud solutions that work alongside your business strategy, infrastructure and practices for the best possible result.</a:t>
            </a:r>
          </a:p>
          <a:p>
            <a:pPr lvl="0"/>
            <a:endParaRPr lang="en-GB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F25206-5A29-4F83-8AE1-F4CE740D32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64283" y="4191993"/>
            <a:ext cx="4663440" cy="248012"/>
          </a:xfrm>
        </p:spPr>
        <p:txBody>
          <a:bodyPr>
            <a:noAutofit/>
          </a:bodyPr>
          <a:lstStyle>
            <a:lvl1pPr>
              <a:defRPr sz="1400" b="1"/>
            </a:lvl1pPr>
          </a:lstStyle>
          <a:p>
            <a:pPr lvl="0"/>
            <a:r>
              <a:rPr lang="en-US"/>
              <a:t>BUSINESS, CLOUD AND MICROSOFT FIRST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8BC3B68-0FA8-47CB-8A5E-73D2278D502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835520" y="2536627"/>
            <a:ext cx="2520945" cy="1438278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1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untai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E6A90EA-0447-4318-B6E0-BC7C636E1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667"/>
          <a:stretch>
            <a:fillRect/>
          </a:stretch>
        </p:blipFill>
        <p:spPr>
          <a:xfrm>
            <a:off x="9601" y="0"/>
            <a:ext cx="12182395" cy="239384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521FB8-B2E0-4857-88F7-1E05E3470BD7}"/>
              </a:ext>
            </a:extLst>
          </p:cNvPr>
          <p:cNvCxnSpPr/>
          <p:nvPr/>
        </p:nvCxnSpPr>
        <p:spPr>
          <a:xfrm>
            <a:off x="5730243" y="1463040"/>
            <a:ext cx="731520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FCD5893-2F3E-4547-A2A8-A8F05AF1F7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05206-0218-42CB-AFFA-01CF8776E7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6231" y="4716968"/>
            <a:ext cx="3980182" cy="278901"/>
          </a:xfrm>
        </p:spPr>
        <p:txBody>
          <a:bodyPr anchorCtr="0"/>
          <a:lstStyle>
            <a:lvl1pPr algn="l">
              <a:defRPr sz="1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3AE53EC-3C24-4FAE-99F2-91D2F8E497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85809" y="4716968"/>
            <a:ext cx="3980182" cy="278901"/>
          </a:xfrm>
        </p:spPr>
        <p:txBody>
          <a:bodyPr anchorCtr="0"/>
          <a:lstStyle>
            <a:lvl1pPr algn="l">
              <a:defRPr sz="1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51476-5A05-4356-BFBB-EC81C1ED439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46923" y="4703042"/>
            <a:ext cx="676061" cy="676875"/>
          </a:xfrm>
          <a:solidFill>
            <a:srgbClr val="F0F4F6"/>
          </a:solidFill>
        </p:spPr>
        <p:txBody>
          <a:bodyPr anchorCtr="0"/>
          <a:lstStyle>
            <a:lvl1pPr algn="l"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B6F8A9B-D03C-4E1D-A019-1A7A628574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6231" y="4994708"/>
            <a:ext cx="3980182" cy="805833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220565D-6C80-44C3-A8DC-F8EA155739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85809" y="4994708"/>
            <a:ext cx="3980182" cy="805833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B9D00F-9DC9-4A4B-AE58-3912BED8F5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09899" y="3200400"/>
            <a:ext cx="4826514" cy="1362456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96F25CB-7352-4D6A-96E9-8AE5F9998F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55479" y="4703042"/>
            <a:ext cx="676061" cy="676875"/>
          </a:xfrm>
          <a:solidFill>
            <a:srgbClr val="F0F4F6"/>
          </a:solidFill>
        </p:spPr>
        <p:txBody>
          <a:bodyPr anchorCtr="0"/>
          <a:lstStyle>
            <a:lvl1pPr algn="l"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CBF35AE-8FA0-4EE7-89B2-F6868EEE52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14984" y="2515743"/>
            <a:ext cx="4663440" cy="594360"/>
          </a:xfrm>
        </p:spPr>
        <p:txBody>
          <a:bodyPr anchor="b"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</a:t>
            </a:r>
            <a:br>
              <a:rPr lang="en-US"/>
            </a:br>
            <a:r>
              <a:rPr lang="en-US"/>
              <a:t>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3C55F1B-1111-4ECA-9BA8-F0E3418BF0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39477" y="3200400"/>
            <a:ext cx="4826514" cy="1362456"/>
          </a:xfrm>
        </p:spPr>
        <p:txBody>
          <a:bodyPr anchorCtr="0"/>
          <a:lstStyle>
            <a:lvl1pPr algn="l">
              <a:lnSpc>
                <a:spcPct val="100000"/>
              </a:lnSpc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A191721-5A53-4FAD-8FC5-5CF57376DE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39477" y="2515743"/>
            <a:ext cx="4663440" cy="594360"/>
          </a:xfrm>
        </p:spPr>
        <p:txBody>
          <a:bodyPr anchor="b" anchorCtr="0"/>
          <a:lstStyle>
            <a:lvl1pPr algn="l">
              <a:defRPr sz="1600" b="1"/>
            </a:lvl1pPr>
          </a:lstStyle>
          <a:p>
            <a:pPr lvl="0"/>
            <a:r>
              <a:rPr lang="en-US"/>
              <a:t>Edit Master </a:t>
            </a:r>
            <a:br>
              <a:rPr lang="en-US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5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829B-7F54-4046-A182-9A77FD8A54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3595" y="1122361"/>
            <a:ext cx="9144000" cy="2387598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402E5-EF9A-4448-99D3-F22C2EFD86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3595" y="3937314"/>
            <a:ext cx="9144000" cy="165575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42815044-84F4-49F2-8F24-55A897D2E7EF}"/>
              </a:ext>
            </a:extLst>
          </p:cNvPr>
          <p:cNvCxnSpPr/>
          <p:nvPr/>
        </p:nvCxnSpPr>
        <p:spPr>
          <a:xfrm>
            <a:off x="965204" y="3712463"/>
            <a:ext cx="731520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22121E6-BAEE-41B9-B1A5-CADD3B49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356" y="5736963"/>
            <a:ext cx="1160638" cy="87048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24350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FF9A-20AD-4BDB-8A1B-245E1DAFA1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595" y="2130899"/>
            <a:ext cx="9144000" cy="2596201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509E2FB-B9A2-471A-ADDD-2CE2F760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356" y="5736963"/>
            <a:ext cx="1160638" cy="87048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39895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>
            <a:extLst>
              <a:ext uri="{FF2B5EF4-FFF2-40B4-BE49-F238E27FC236}">
                <a16:creationId xmlns:a16="http://schemas.microsoft.com/office/drawing/2014/main" id="{8B6B1560-5404-4D72-94B8-C8766AC6F5C8}"/>
              </a:ext>
            </a:extLst>
          </p:cNvPr>
          <p:cNvSpPr/>
          <p:nvPr/>
        </p:nvSpPr>
        <p:spPr>
          <a:xfrm>
            <a:off x="-7754" y="-15435"/>
            <a:ext cx="6489606" cy="688124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489609"/>
              <a:gd name="f7" fmla="val 6881247"/>
              <a:gd name="f8" fmla="val 13415"/>
              <a:gd name="f9" fmla="val 6106150"/>
              <a:gd name="f10" fmla="val 7750"/>
              <a:gd name="f11" fmla="val 5167"/>
              <a:gd name="f12" fmla="val 4587498"/>
              <a:gd name="f13" fmla="val 2583"/>
              <a:gd name="f14" fmla="val 2293749"/>
              <a:gd name="f15" fmla="+- 0 0 -90"/>
              <a:gd name="f16" fmla="*/ f3 1 6489609"/>
              <a:gd name="f17" fmla="*/ f4 1 6881247"/>
              <a:gd name="f18" fmla="+- f7 0 f5"/>
              <a:gd name="f19" fmla="+- f6 0 f5"/>
              <a:gd name="f20" fmla="*/ f15 f0 1"/>
              <a:gd name="f21" fmla="*/ f19 1 6489609"/>
              <a:gd name="f22" fmla="*/ f18 1 6881247"/>
              <a:gd name="f23" fmla="*/ 0 f19 1"/>
              <a:gd name="f24" fmla="*/ 0 f18 1"/>
              <a:gd name="f25" fmla="*/ 6489609 f19 1"/>
              <a:gd name="f26" fmla="*/ 13415 f18 1"/>
              <a:gd name="f27" fmla="*/ 6106150 f19 1"/>
              <a:gd name="f28" fmla="*/ 6881247 f18 1"/>
              <a:gd name="f29" fmla="*/ 7750 f19 1"/>
              <a:gd name="f30" fmla="*/ f20 1 f2"/>
              <a:gd name="f31" fmla="*/ f23 1 6489609"/>
              <a:gd name="f32" fmla="*/ f24 1 6881247"/>
              <a:gd name="f33" fmla="*/ f25 1 6489609"/>
              <a:gd name="f34" fmla="*/ f26 1 6881247"/>
              <a:gd name="f35" fmla="*/ f27 1 6489609"/>
              <a:gd name="f36" fmla="*/ f28 1 6881247"/>
              <a:gd name="f37" fmla="*/ f29 1 6489609"/>
              <a:gd name="f38" fmla="*/ f5 1 f21"/>
              <a:gd name="f39" fmla="*/ f6 1 f21"/>
              <a:gd name="f40" fmla="*/ f5 1 f22"/>
              <a:gd name="f41" fmla="*/ f7 1 f22"/>
              <a:gd name="f42" fmla="+- f30 0 f1"/>
              <a:gd name="f43" fmla="*/ f31 1 f21"/>
              <a:gd name="f44" fmla="*/ f32 1 f22"/>
              <a:gd name="f45" fmla="*/ f33 1 f21"/>
              <a:gd name="f46" fmla="*/ f34 1 f22"/>
              <a:gd name="f47" fmla="*/ f35 1 f21"/>
              <a:gd name="f48" fmla="*/ f36 1 f22"/>
              <a:gd name="f49" fmla="*/ f37 1 f21"/>
              <a:gd name="f50" fmla="*/ f38 f16 1"/>
              <a:gd name="f51" fmla="*/ f39 f16 1"/>
              <a:gd name="f52" fmla="*/ f41 f17 1"/>
              <a:gd name="f53" fmla="*/ f40 f17 1"/>
              <a:gd name="f54" fmla="*/ f43 f16 1"/>
              <a:gd name="f55" fmla="*/ f44 f17 1"/>
              <a:gd name="f56" fmla="*/ f45 f16 1"/>
              <a:gd name="f57" fmla="*/ f46 f17 1"/>
              <a:gd name="f58" fmla="*/ f47 f16 1"/>
              <a:gd name="f59" fmla="*/ f48 f17 1"/>
              <a:gd name="f60" fmla="*/ f49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4" y="f55"/>
              </a:cxn>
              <a:cxn ang="f42">
                <a:pos x="f56" y="f57"/>
              </a:cxn>
              <a:cxn ang="f42">
                <a:pos x="f58" y="f59"/>
              </a:cxn>
              <a:cxn ang="f42">
                <a:pos x="f60" y="f59"/>
              </a:cxn>
              <a:cxn ang="f42">
                <a:pos x="f54" y="f55"/>
              </a:cxn>
            </a:cxnLst>
            <a:rect l="f50" t="f53" r="f51" b="f52"/>
            <a:pathLst>
              <a:path w="6489609" h="6881247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7"/>
                </a:lnTo>
                <a:cubicBezTo>
                  <a:pt x="f11" y="f12"/>
                  <a:pt x="f13" y="f14"/>
                  <a:pt x="f5" y="f5"/>
                </a:cubicBezTo>
                <a:close/>
              </a:path>
            </a:pathLst>
          </a:custGeom>
          <a:solidFill>
            <a:srgbClr val="F0F4F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4454D3-5665-4EF9-B9E2-E7B1902D0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998" y="891384"/>
            <a:ext cx="4681005" cy="1897535"/>
          </a:xfr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3F4B5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19B7393-EF8E-4085-9A2C-4F738BB51E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595" y="3009390"/>
            <a:ext cx="4613660" cy="2925759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rgbClr val="3F4B5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D00D3F49-4CC0-4B84-B7B9-0EFE0303BBF5}"/>
              </a:ext>
            </a:extLst>
          </p:cNvPr>
          <p:cNvCxnSpPr/>
          <p:nvPr/>
        </p:nvCxnSpPr>
        <p:spPr>
          <a:xfrm>
            <a:off x="965204" y="2889504"/>
            <a:ext cx="731520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pic>
        <p:nvPicPr>
          <p:cNvPr id="6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E2D78D5-9F41-4566-B933-F0395557A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356" y="5736963"/>
            <a:ext cx="1160638" cy="87048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815257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>
            <a:extLst>
              <a:ext uri="{FF2B5EF4-FFF2-40B4-BE49-F238E27FC236}">
                <a16:creationId xmlns:a16="http://schemas.microsoft.com/office/drawing/2014/main" id="{E399A6EA-97DD-4F75-BEFC-25F246CE0374}"/>
              </a:ext>
            </a:extLst>
          </p:cNvPr>
          <p:cNvSpPr/>
          <p:nvPr/>
        </p:nvSpPr>
        <p:spPr>
          <a:xfrm rot="10799991">
            <a:off x="5710062" y="-9903"/>
            <a:ext cx="6481861" cy="68678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481859"/>
              <a:gd name="f7" fmla="val 6867832"/>
              <a:gd name="f8" fmla="val 9832"/>
              <a:gd name="f9" fmla="val 6098400"/>
              <a:gd name="f10" fmla="+- 0 0 -90"/>
              <a:gd name="f11" fmla="*/ f3 1 6481859"/>
              <a:gd name="f12" fmla="*/ f4 1 6867832"/>
              <a:gd name="f13" fmla="+- f7 0 f5"/>
              <a:gd name="f14" fmla="+- f6 0 f5"/>
              <a:gd name="f15" fmla="*/ f10 f0 1"/>
              <a:gd name="f16" fmla="*/ f14 1 6481859"/>
              <a:gd name="f17" fmla="*/ f13 1 6867832"/>
              <a:gd name="f18" fmla="*/ 0 f14 1"/>
              <a:gd name="f19" fmla="*/ 9832 f13 1"/>
              <a:gd name="f20" fmla="*/ 6481859 f14 1"/>
              <a:gd name="f21" fmla="*/ 0 f13 1"/>
              <a:gd name="f22" fmla="*/ 6098400 f14 1"/>
              <a:gd name="f23" fmla="*/ 6867832 f13 1"/>
              <a:gd name="f24" fmla="*/ f15 1 f2"/>
              <a:gd name="f25" fmla="*/ f18 1 6481859"/>
              <a:gd name="f26" fmla="*/ f19 1 6867832"/>
              <a:gd name="f27" fmla="*/ f20 1 6481859"/>
              <a:gd name="f28" fmla="*/ f21 1 6867832"/>
              <a:gd name="f29" fmla="*/ f22 1 6481859"/>
              <a:gd name="f30" fmla="*/ f23 1 6867832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5 1 f16"/>
              <a:gd name="f37" fmla="*/ f26 1 f17"/>
              <a:gd name="f38" fmla="*/ f27 1 f16"/>
              <a:gd name="f39" fmla="*/ f28 1 f17"/>
              <a:gd name="f40" fmla="*/ f29 1 f16"/>
              <a:gd name="f41" fmla="*/ f30 1 f17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1 1"/>
              <a:gd name="f51" fmla="*/ f41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50" y="f51"/>
              </a:cxn>
              <a:cxn ang="f35">
                <a:pos x="f46" y="f51"/>
              </a:cxn>
              <a:cxn ang="f35">
                <a:pos x="f46" y="f47"/>
              </a:cxn>
            </a:cxnLst>
            <a:rect l="f42" t="f45" r="f43" b="f44"/>
            <a:pathLst>
              <a:path w="6481859" h="6867832">
                <a:moveTo>
                  <a:pt x="f5" y="f8"/>
                </a:moveTo>
                <a:lnTo>
                  <a:pt x="f6" y="f5"/>
                </a:lnTo>
                <a:lnTo>
                  <a:pt x="f9" y="f7"/>
                </a:lnTo>
                <a:lnTo>
                  <a:pt x="f5" y="f7"/>
                </a:lnTo>
                <a:lnTo>
                  <a:pt x="f5" y="f8"/>
                </a:lnTo>
                <a:close/>
              </a:path>
            </a:pathLst>
          </a:custGeom>
          <a:solidFill>
            <a:srgbClr val="F0F4F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F946202-4CFB-4E7C-AE80-8D49AB26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0" y="5736963"/>
            <a:ext cx="1160638" cy="8704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94B82F-AD3F-41EA-A634-5D55E503D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5483" y="891384"/>
            <a:ext cx="4681005" cy="1897535"/>
          </a:xfrm>
        </p:spPr>
        <p:txBody>
          <a:bodyPr anchor="b"/>
          <a:lstStyle>
            <a:lvl1pPr>
              <a:lnSpc>
                <a:spcPct val="100000"/>
              </a:lnSpc>
              <a:defRPr sz="2800">
                <a:solidFill>
                  <a:srgbClr val="3F4B5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68B9B-EE90-4FA4-86E1-E5710D5BDE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25483" y="3009390"/>
            <a:ext cx="4613660" cy="2925759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rgbClr val="3F4B5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FC21EA8-F8A3-4560-B3E1-74219682436B}"/>
              </a:ext>
            </a:extLst>
          </p:cNvPr>
          <p:cNvCxnSpPr/>
          <p:nvPr/>
        </p:nvCxnSpPr>
        <p:spPr>
          <a:xfrm>
            <a:off x="6927092" y="2889504"/>
            <a:ext cx="731520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53120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>
            <a:extLst>
              <a:ext uri="{FF2B5EF4-FFF2-40B4-BE49-F238E27FC236}">
                <a16:creationId xmlns:a16="http://schemas.microsoft.com/office/drawing/2014/main" id="{B4DE852B-270C-4211-B6A5-38745C1381E9}"/>
              </a:ext>
            </a:extLst>
          </p:cNvPr>
          <p:cNvSpPr/>
          <p:nvPr/>
        </p:nvSpPr>
        <p:spPr>
          <a:xfrm>
            <a:off x="-7754" y="-15435"/>
            <a:ext cx="6489606" cy="688124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489609"/>
              <a:gd name="f7" fmla="val 6881247"/>
              <a:gd name="f8" fmla="val 13415"/>
              <a:gd name="f9" fmla="val 6106150"/>
              <a:gd name="f10" fmla="val 7750"/>
              <a:gd name="f11" fmla="val 5167"/>
              <a:gd name="f12" fmla="val 4587498"/>
              <a:gd name="f13" fmla="val 2583"/>
              <a:gd name="f14" fmla="val 2293749"/>
              <a:gd name="f15" fmla="+- 0 0 -90"/>
              <a:gd name="f16" fmla="*/ f3 1 6489609"/>
              <a:gd name="f17" fmla="*/ f4 1 6881247"/>
              <a:gd name="f18" fmla="+- f7 0 f5"/>
              <a:gd name="f19" fmla="+- f6 0 f5"/>
              <a:gd name="f20" fmla="*/ f15 f0 1"/>
              <a:gd name="f21" fmla="*/ f19 1 6489609"/>
              <a:gd name="f22" fmla="*/ f18 1 6881247"/>
              <a:gd name="f23" fmla="*/ 0 f19 1"/>
              <a:gd name="f24" fmla="*/ 0 f18 1"/>
              <a:gd name="f25" fmla="*/ 6489609 f19 1"/>
              <a:gd name="f26" fmla="*/ 13415 f18 1"/>
              <a:gd name="f27" fmla="*/ 6106150 f19 1"/>
              <a:gd name="f28" fmla="*/ 6881247 f18 1"/>
              <a:gd name="f29" fmla="*/ 7750 f19 1"/>
              <a:gd name="f30" fmla="*/ f20 1 f2"/>
              <a:gd name="f31" fmla="*/ f23 1 6489609"/>
              <a:gd name="f32" fmla="*/ f24 1 6881247"/>
              <a:gd name="f33" fmla="*/ f25 1 6489609"/>
              <a:gd name="f34" fmla="*/ f26 1 6881247"/>
              <a:gd name="f35" fmla="*/ f27 1 6489609"/>
              <a:gd name="f36" fmla="*/ f28 1 6881247"/>
              <a:gd name="f37" fmla="*/ f29 1 6489609"/>
              <a:gd name="f38" fmla="*/ f5 1 f21"/>
              <a:gd name="f39" fmla="*/ f6 1 f21"/>
              <a:gd name="f40" fmla="*/ f5 1 f22"/>
              <a:gd name="f41" fmla="*/ f7 1 f22"/>
              <a:gd name="f42" fmla="+- f30 0 f1"/>
              <a:gd name="f43" fmla="*/ f31 1 f21"/>
              <a:gd name="f44" fmla="*/ f32 1 f22"/>
              <a:gd name="f45" fmla="*/ f33 1 f21"/>
              <a:gd name="f46" fmla="*/ f34 1 f22"/>
              <a:gd name="f47" fmla="*/ f35 1 f21"/>
              <a:gd name="f48" fmla="*/ f36 1 f22"/>
              <a:gd name="f49" fmla="*/ f37 1 f21"/>
              <a:gd name="f50" fmla="*/ f38 f16 1"/>
              <a:gd name="f51" fmla="*/ f39 f16 1"/>
              <a:gd name="f52" fmla="*/ f41 f17 1"/>
              <a:gd name="f53" fmla="*/ f40 f17 1"/>
              <a:gd name="f54" fmla="*/ f43 f16 1"/>
              <a:gd name="f55" fmla="*/ f44 f17 1"/>
              <a:gd name="f56" fmla="*/ f45 f16 1"/>
              <a:gd name="f57" fmla="*/ f46 f17 1"/>
              <a:gd name="f58" fmla="*/ f47 f16 1"/>
              <a:gd name="f59" fmla="*/ f48 f17 1"/>
              <a:gd name="f60" fmla="*/ f49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4" y="f55"/>
              </a:cxn>
              <a:cxn ang="f42">
                <a:pos x="f56" y="f57"/>
              </a:cxn>
              <a:cxn ang="f42">
                <a:pos x="f58" y="f59"/>
              </a:cxn>
              <a:cxn ang="f42">
                <a:pos x="f60" y="f59"/>
              </a:cxn>
              <a:cxn ang="f42">
                <a:pos x="f54" y="f55"/>
              </a:cxn>
            </a:cxnLst>
            <a:rect l="f50" t="f53" r="f51" b="f52"/>
            <a:pathLst>
              <a:path w="6489609" h="6881247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7"/>
                </a:lnTo>
                <a:cubicBezTo>
                  <a:pt x="f11" y="f12"/>
                  <a:pt x="f13" y="f14"/>
                  <a:pt x="f5" y="f5"/>
                </a:cubicBezTo>
                <a:close/>
              </a:path>
            </a:pathLst>
          </a:custGeom>
          <a:solidFill>
            <a:srgbClr val="F6F4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1883560-BD50-4596-9741-E72A34CFFB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998" y="3118341"/>
            <a:ext cx="4613660" cy="2974131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rgbClr val="3F4B5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FF0BDB6F-DBF6-4CA2-888C-1582CA77484D}"/>
              </a:ext>
            </a:extLst>
          </p:cNvPr>
          <p:cNvCxnSpPr/>
          <p:nvPr/>
        </p:nvCxnSpPr>
        <p:spPr>
          <a:xfrm>
            <a:off x="941493" y="2850760"/>
            <a:ext cx="574691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309A24A-F5F4-44FF-A2C6-B03AA49DDD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46249" y="2025972"/>
            <a:ext cx="3130274" cy="3007507"/>
          </a:xfrm>
        </p:spPr>
        <p:txBody>
          <a:bodyPr anchor="ctr" anchorCtr="1"/>
          <a:lstStyle>
            <a:lvl1pPr algn="ctr">
              <a:lnSpc>
                <a:spcPct val="150000"/>
              </a:lnSpc>
              <a:defRPr sz="1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BC187F40-8761-4EF9-9201-0E72B16B93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77933" y="2105195"/>
            <a:ext cx="547798" cy="5477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29C7536-C405-4AA4-817C-78A055CA17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31292" y="2167566"/>
            <a:ext cx="4030666" cy="422279"/>
          </a:xfrm>
        </p:spPr>
        <p:txBody>
          <a:bodyPr anchor="ctr">
            <a:noAutofit/>
          </a:bodyPr>
          <a:lstStyle>
            <a:lvl1pPr>
              <a:defRPr lang="en-GB" sz="1200" b="1">
                <a:solidFill>
                  <a:srgbClr val="3F4B56"/>
                </a:solidFill>
              </a:defRPr>
            </a:lvl1pPr>
          </a:lstStyle>
          <a:p>
            <a:pPr lvl="0"/>
            <a:r>
              <a:rPr lang="en-GB"/>
              <a:t>MODERN WORKPLACE FROM IRONSTONE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86D589-D8B8-405A-8359-EC4A90595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998" y="458800"/>
            <a:ext cx="5333603" cy="1550054"/>
          </a:xfr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3F4B5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878FFF-2225-453C-8541-ECF40B36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356" y="5736963"/>
            <a:ext cx="1160638" cy="87048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982538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1">
            <a:extLst>
              <a:ext uri="{FF2B5EF4-FFF2-40B4-BE49-F238E27FC236}">
                <a16:creationId xmlns:a16="http://schemas.microsoft.com/office/drawing/2014/main" id="{729913F0-BD46-40A8-A416-E231F34E2E58}"/>
              </a:ext>
            </a:extLst>
          </p:cNvPr>
          <p:cNvCxnSpPr/>
          <p:nvPr/>
        </p:nvCxnSpPr>
        <p:spPr>
          <a:xfrm>
            <a:off x="2736643" y="3983848"/>
            <a:ext cx="213138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F0C5BE-1C60-47AE-9E0C-29A2C68701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03372" y="2402238"/>
            <a:ext cx="2479679" cy="1425284"/>
          </a:xfrm>
        </p:spPr>
        <p:txBody>
          <a:bodyPr anchor="b" anchorCtr="1"/>
          <a:lstStyle>
            <a:lvl1pPr algn="ctr"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57A6C-EFAC-489C-9AB3-2EB24EBCBD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03372" y="4145798"/>
            <a:ext cx="2479679" cy="316656"/>
          </a:xfrm>
        </p:spPr>
        <p:txBody>
          <a:bodyPr anchor="b" anchorCtr="1"/>
          <a:lstStyle>
            <a:lvl1pPr algn="ctr">
              <a:defRPr sz="11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C1F6CA8-F96F-4FE6-AD83-DA9B2636C3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03372" y="4397779"/>
            <a:ext cx="2479679" cy="316656"/>
          </a:xfrm>
        </p:spPr>
        <p:txBody>
          <a:bodyPr anchor="b" anchorCtr="1"/>
          <a:lstStyle>
            <a:lvl1pPr algn="ctr"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B546CC85-05F4-4A86-BF92-C7DC869BE00D}"/>
              </a:ext>
            </a:extLst>
          </p:cNvPr>
          <p:cNvCxnSpPr/>
          <p:nvPr/>
        </p:nvCxnSpPr>
        <p:spPr>
          <a:xfrm>
            <a:off x="5989429" y="3983848"/>
            <a:ext cx="213138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B2C8315-8B9E-493E-A728-DC57B6F205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60199" y="2402238"/>
            <a:ext cx="2271598" cy="1425284"/>
          </a:xfrm>
        </p:spPr>
        <p:txBody>
          <a:bodyPr anchor="b" anchorCtr="1"/>
          <a:lstStyle>
            <a:lvl1pPr algn="ctr"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F15275F-1DA2-4E69-AF23-671906235D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56158" y="4145798"/>
            <a:ext cx="2479679" cy="316656"/>
          </a:xfrm>
        </p:spPr>
        <p:txBody>
          <a:bodyPr anchor="b" anchorCtr="1"/>
          <a:lstStyle>
            <a:lvl1pPr algn="ctr">
              <a:defRPr sz="11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BD0B664-FA08-488B-9738-30E213CDC5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56158" y="4397779"/>
            <a:ext cx="2479679" cy="316656"/>
          </a:xfrm>
        </p:spPr>
        <p:txBody>
          <a:bodyPr anchor="b" anchorCtr="1"/>
          <a:lstStyle>
            <a:lvl1pPr algn="ctr"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35">
            <a:extLst>
              <a:ext uri="{FF2B5EF4-FFF2-40B4-BE49-F238E27FC236}">
                <a16:creationId xmlns:a16="http://schemas.microsoft.com/office/drawing/2014/main" id="{D840E56B-847A-4C42-8692-5376B9BCB9F3}"/>
              </a:ext>
            </a:extLst>
          </p:cNvPr>
          <p:cNvCxnSpPr/>
          <p:nvPr/>
        </p:nvCxnSpPr>
        <p:spPr>
          <a:xfrm>
            <a:off x="9024935" y="3983848"/>
            <a:ext cx="213138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2B147E-00CE-4C44-AA34-58B855FF39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91665" y="2402238"/>
            <a:ext cx="2479679" cy="1425284"/>
          </a:xfrm>
        </p:spPr>
        <p:txBody>
          <a:bodyPr anchor="b" anchorCtr="1"/>
          <a:lstStyle>
            <a:lvl1pPr algn="ctr"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C1CF03-7007-46AE-B1E4-F21A814AE5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91665" y="4145798"/>
            <a:ext cx="2479679" cy="316656"/>
          </a:xfrm>
        </p:spPr>
        <p:txBody>
          <a:bodyPr anchor="b" anchorCtr="1"/>
          <a:lstStyle>
            <a:lvl1pPr algn="ctr">
              <a:defRPr sz="11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4154172-D1AB-44C1-81F3-519178E00B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91665" y="4397779"/>
            <a:ext cx="2479679" cy="316656"/>
          </a:xfrm>
        </p:spPr>
        <p:txBody>
          <a:bodyPr anchor="b" anchorCtr="1"/>
          <a:lstStyle>
            <a:lvl1pPr algn="ctr"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Placeholder 70">
            <a:extLst>
              <a:ext uri="{FF2B5EF4-FFF2-40B4-BE49-F238E27FC236}">
                <a16:creationId xmlns:a16="http://schemas.microsoft.com/office/drawing/2014/main" id="{E959A263-B233-4476-AC8D-9E55041E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9063" r="-49063"/>
          <a:stretch>
            <a:fillRect/>
          </a:stretch>
        </p:blipFill>
        <p:spPr>
          <a:xfrm>
            <a:off x="5531251" y="5100632"/>
            <a:ext cx="1129503" cy="4617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Placeholder 72" descr="A close up of a logo&#10;&#10;Description automatically generated">
            <a:extLst>
              <a:ext uri="{FF2B5EF4-FFF2-40B4-BE49-F238E27FC236}">
                <a16:creationId xmlns:a16="http://schemas.microsoft.com/office/drawing/2014/main" id="{5CE878BD-52B1-4832-8DBB-40A030CD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063" b="-4063"/>
          <a:stretch>
            <a:fillRect/>
          </a:stretch>
        </p:blipFill>
        <p:spPr>
          <a:xfrm>
            <a:off x="8744937" y="5173483"/>
            <a:ext cx="773143" cy="3160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F3E5D10-7274-4445-BA8C-64E649E52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7652" y="1299417"/>
            <a:ext cx="6336700" cy="669688"/>
          </a:xfrm>
        </p:spPr>
        <p:txBody>
          <a:bodyPr anchorCtr="1"/>
          <a:lstStyle>
            <a:lvl1pPr algn="ctr">
              <a:lnSpc>
                <a:spcPct val="100000"/>
              </a:lnSpc>
              <a:defRPr sz="24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7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9239C7C1-7FC8-4B5D-A6A1-B8BD400DF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5356" y="5736963"/>
            <a:ext cx="1160638" cy="8704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Picture Placeholder 70">
            <a:extLst>
              <a:ext uri="{FF2B5EF4-FFF2-40B4-BE49-F238E27FC236}">
                <a16:creationId xmlns:a16="http://schemas.microsoft.com/office/drawing/2014/main" id="{FFB8B152-12F6-43D3-8B26-FD493FE1F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958" y="5195099"/>
            <a:ext cx="886721" cy="27283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3006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E24EB10-8235-4E43-8F23-AB8B73DA70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36856" y="4138044"/>
            <a:ext cx="4604525" cy="1425284"/>
          </a:xfrm>
        </p:spPr>
        <p:txBody>
          <a:bodyPr/>
          <a:lstStyle>
            <a:lvl1pPr>
              <a:lnSpc>
                <a:spcPct val="100000"/>
              </a:lnSpc>
              <a:defRPr lang="en-GB" sz="1600"/>
            </a:lvl1pPr>
            <a:lvl2pPr marL="0" lvl="0">
              <a:lnSpc>
                <a:spcPct val="100000"/>
              </a:lnSpc>
              <a:spcBef>
                <a:spcPts val="1000"/>
              </a:spcBef>
              <a:defRPr lang="en-GB"/>
            </a:lvl2pPr>
          </a:lstStyle>
          <a:p>
            <a:pPr lvl="0"/>
            <a:r>
              <a:rPr lang="en-GB"/>
              <a:t>At Ironstone, we put your business first.</a:t>
            </a:r>
          </a:p>
          <a:p>
            <a:pPr lvl="0"/>
            <a:r>
              <a:rPr lang="en-GB"/>
              <a:t>Our business was born in the cloud: we understand its full potential, using specialist expertise in Microsoft 365 and Azure to build complete solutions to guarantee your success.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13C1EC-9DE4-40D7-B817-C99D5B6D4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6856" y="1283918"/>
            <a:ext cx="4658767" cy="23349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lang="en-GB" sz="2400"/>
            </a:lvl1pPr>
          </a:lstStyle>
          <a:p>
            <a:pPr lvl="0"/>
            <a:r>
              <a:rPr lang="en-GB"/>
              <a:t>WE BELIEVE THAT ONLY TECHNOLOGY THAT WORKS IN FULL SERVICE OF YOUR ORGANISATION CAN GIVE YOU A TRUE FORMULA FOR SUCCESS</a:t>
            </a:r>
          </a:p>
        </p:txBody>
      </p:sp>
      <p:sp>
        <p:nvSpPr>
          <p:cNvPr id="4" name="Freeform 19">
            <a:extLst>
              <a:ext uri="{FF2B5EF4-FFF2-40B4-BE49-F238E27FC236}">
                <a16:creationId xmlns:a16="http://schemas.microsoft.com/office/drawing/2014/main" id="{C605F986-70DC-4014-89CE-1EEE23108587}"/>
              </a:ext>
            </a:extLst>
          </p:cNvPr>
          <p:cNvSpPr/>
          <p:nvPr/>
        </p:nvSpPr>
        <p:spPr>
          <a:xfrm rot="10799991">
            <a:off x="7529206" y="1270860"/>
            <a:ext cx="3133630" cy="42620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903407"/>
              <a:gd name="f7" fmla="val 3687098"/>
              <a:gd name="f8" fmla="val 206478"/>
              <a:gd name="f9" fmla="val 3411794"/>
              <a:gd name="f10" fmla="val 3883742"/>
              <a:gd name="f11" fmla="val 255639"/>
              <a:gd name="f12" fmla="+- 0 0 -90"/>
              <a:gd name="f13" fmla="*/ f3 1 3903407"/>
              <a:gd name="f14" fmla="*/ f4 1 3687098"/>
              <a:gd name="f15" fmla="+- f7 0 f5"/>
              <a:gd name="f16" fmla="+- f6 0 f5"/>
              <a:gd name="f17" fmla="*/ f12 f0 1"/>
              <a:gd name="f18" fmla="*/ f16 1 3903407"/>
              <a:gd name="f19" fmla="*/ f15 1 3687098"/>
              <a:gd name="f20" fmla="*/ 206478 f16 1"/>
              <a:gd name="f21" fmla="*/ 0 f15 1"/>
              <a:gd name="f22" fmla="*/ 0 f16 1"/>
              <a:gd name="f23" fmla="*/ 3687098 f15 1"/>
              <a:gd name="f24" fmla="*/ 3903407 f16 1"/>
              <a:gd name="f25" fmla="*/ 3411794 f15 1"/>
              <a:gd name="f26" fmla="*/ 3883742 f16 1"/>
              <a:gd name="f27" fmla="*/ 255639 f15 1"/>
              <a:gd name="f28" fmla="*/ f17 1 f2"/>
              <a:gd name="f29" fmla="*/ f20 1 3903407"/>
              <a:gd name="f30" fmla="*/ f21 1 3687098"/>
              <a:gd name="f31" fmla="*/ f22 1 3903407"/>
              <a:gd name="f32" fmla="*/ f23 1 3687098"/>
              <a:gd name="f33" fmla="*/ f24 1 3903407"/>
              <a:gd name="f34" fmla="*/ f25 1 3687098"/>
              <a:gd name="f35" fmla="*/ f26 1 3903407"/>
              <a:gd name="f36" fmla="*/ f27 1 3687098"/>
              <a:gd name="f37" fmla="*/ f5 1 f18"/>
              <a:gd name="f38" fmla="*/ f6 1 f18"/>
              <a:gd name="f39" fmla="*/ f5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7"/>
              </a:cxn>
              <a:cxn ang="f41">
                <a:pos x="f58" y="f59"/>
              </a:cxn>
              <a:cxn ang="f41">
                <a:pos x="f60" y="f61"/>
              </a:cxn>
              <a:cxn ang="f41">
                <a:pos x="f54" y="f55"/>
              </a:cxn>
            </a:cxnLst>
            <a:rect l="f50" t="f53" r="f51" b="f52"/>
            <a:pathLst>
              <a:path w="3903407" h="3687098">
                <a:moveTo>
                  <a:pt x="f8" y="f5"/>
                </a:moveTo>
                <a:lnTo>
                  <a:pt x="f5" y="f7"/>
                </a:lnTo>
                <a:lnTo>
                  <a:pt x="f6" y="f9"/>
                </a:lnTo>
                <a:lnTo>
                  <a:pt x="f10" y="f11"/>
                </a:lnTo>
                <a:lnTo>
                  <a:pt x="f8" y="f5"/>
                </a:lnTo>
                <a:close/>
              </a:path>
            </a:pathLst>
          </a:custGeom>
          <a:solidFill>
            <a:srgbClr val="FFFFFF">
              <a:alpha val="3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B37C7D3-3DD2-4206-A4BF-154E550F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84" y="1843677"/>
            <a:ext cx="2161074" cy="16208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14D9895-0D10-4B8E-A204-40EE9C30ED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6186" y="3487119"/>
            <a:ext cx="2479679" cy="1658319"/>
          </a:xfrm>
        </p:spPr>
        <p:txBody>
          <a:bodyPr anchorCtr="1">
            <a:noAutofit/>
          </a:bodyPr>
          <a:lstStyle>
            <a:lvl1pPr algn="ctr">
              <a:lnSpc>
                <a:spcPct val="100000"/>
              </a:lnSpc>
              <a:defRPr lang="en-GB" sz="1400" b="1"/>
            </a:lvl1pPr>
            <a:lvl2pPr marL="0" lvl="0" algn="ctr">
              <a:lnSpc>
                <a:spcPct val="100000"/>
              </a:lnSpc>
              <a:spcBef>
                <a:spcPts val="1000"/>
              </a:spcBef>
              <a:defRPr lang="en-GB" sz="1400" b="1"/>
            </a:lvl2pPr>
          </a:lstStyle>
          <a:p>
            <a:pPr lvl="0"/>
            <a:r>
              <a:rPr lang="en-GB"/>
              <a:t>To find out more about how we can help you: </a:t>
            </a:r>
          </a:p>
          <a:p>
            <a:pPr lvl="0"/>
            <a:r>
              <a:rPr lang="en-GB"/>
              <a:t>Get in touch today at </a:t>
            </a:r>
            <a:r>
              <a:rPr lang="en-GB">
                <a:hlinkClick r:id="rId4"/>
              </a:rPr>
              <a:t>info@ironstoneit.com</a:t>
            </a:r>
            <a:br>
              <a:rPr lang="en-GB"/>
            </a:br>
            <a:r>
              <a:rPr lang="en-GB"/>
              <a:t> or visit ironstoneit.com</a:t>
            </a:r>
          </a:p>
        </p:txBody>
      </p:sp>
    </p:spTree>
    <p:extLst>
      <p:ext uri="{BB962C8B-B14F-4D97-AF65-F5344CB8AC3E}">
        <p14:creationId xmlns:p14="http://schemas.microsoft.com/office/powerpoint/2010/main" val="12858687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untai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BBF3DBC8-49F8-4F66-8048-047F6289E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667"/>
          <a:stretch>
            <a:fillRect/>
          </a:stretch>
        </p:blipFill>
        <p:spPr>
          <a:xfrm>
            <a:off x="9601" y="0"/>
            <a:ext cx="12182395" cy="239384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CFED81-9287-4264-9059-69A9447CC2C8}"/>
              </a:ext>
            </a:extLst>
          </p:cNvPr>
          <p:cNvCxnSpPr/>
          <p:nvPr/>
        </p:nvCxnSpPr>
        <p:spPr>
          <a:xfrm>
            <a:off x="5730243" y="1463040"/>
            <a:ext cx="731520" cy="0"/>
          </a:xfrm>
          <a:prstGeom prst="straightConnector1">
            <a:avLst/>
          </a:prstGeom>
          <a:noFill/>
          <a:ln w="19046" cap="flat">
            <a:solidFill>
              <a:srgbClr val="FFDD18"/>
            </a:solidFill>
            <a:prstDash val="solid"/>
            <a:miter/>
          </a:ln>
        </p:spPr>
      </p:cxn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56BFAC0B-7C1B-4C9B-8591-8CC30BC208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554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F6360-9B09-43EC-8D6C-C646FB67B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713D7-8835-48DC-8B8F-4AC5D2413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1" i="0" u="none" strike="noStrike" kern="1200" cap="none" spc="0" baseline="0">
          <a:solidFill>
            <a:srgbClr val="FFFFFF"/>
          </a:solidFill>
          <a:uFillTx/>
          <a:latin typeface="Arial" pitchFamily="34"/>
          <a:cs typeface="Arial" pitchFamily="34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Arial" pitchFamily="34"/>
          <a:cs typeface="Arial" pitchFamily="34"/>
        </a:defRPr>
      </a:lvl1pPr>
      <a:lvl2pPr marL="457200" marR="0" lvl="1" indent="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Arial" pitchFamily="34"/>
          <a:cs typeface="Arial" pitchFamily="34"/>
        </a:defRPr>
      </a:lvl2pPr>
      <a:lvl3pPr marL="914400" marR="0" lvl="2" indent="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Arial" pitchFamily="34"/>
          <a:cs typeface="Arial" pitchFamily="34"/>
        </a:defRPr>
      </a:lvl3pPr>
      <a:lvl4pPr marL="1371600" marR="0" lvl="3" indent="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200" b="0" i="0" u="none" strike="noStrike" kern="1200" cap="none" spc="0" baseline="0">
          <a:solidFill>
            <a:srgbClr val="FFFFFF"/>
          </a:solidFill>
          <a:uFillTx/>
          <a:latin typeface="Arial" pitchFamily="34"/>
          <a:cs typeface="Arial" pitchFamily="34"/>
        </a:defRPr>
      </a:lvl4pPr>
      <a:lvl5pPr marL="1828800" marR="0" lvl="4" indent="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200" b="0" i="0" u="none" strike="noStrike" kern="1200" cap="none" spc="0" baseline="0">
          <a:solidFill>
            <a:srgbClr val="FFFFFF"/>
          </a:solidFill>
          <a:uFillTx/>
          <a:latin typeface="Arial" pitchFamily="34"/>
          <a:cs typeface="Arial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FB330939-72D0-4486-9D58-AAC7796C011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2667"/>
          <a:stretch>
            <a:fillRect/>
          </a:stretch>
        </p:blipFill>
        <p:spPr>
          <a:xfrm>
            <a:off x="0" y="0"/>
            <a:ext cx="12191996" cy="2395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353A2CF-AA70-4A71-A456-AAE6F7E30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92608"/>
            <a:ext cx="10515600" cy="8676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0432D1B-D3BE-4661-A6FD-ABAAAA149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5356" y="5739935"/>
            <a:ext cx="1160638" cy="8645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01940D-4CA6-4B85-AC25-F5B91CA8D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1" i="0" u="none" strike="noStrike" kern="1200" cap="none" spc="0" baseline="0">
          <a:solidFill>
            <a:srgbClr val="3F4B56"/>
          </a:solidFill>
          <a:uFillTx/>
          <a:latin typeface="Arial" pitchFamily="34"/>
          <a:cs typeface="Arial" pitchFamily="34"/>
        </a:defRPr>
      </a:lvl1pPr>
    </p:titleStyle>
    <p:bodyStyle>
      <a:lvl1pPr marL="0" marR="0" lvl="0" indent="0" algn="ctr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3F4B56"/>
          </a:solidFill>
          <a:uFillTx/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sigita.dzerve@ironstoneit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igita.dzerve@ironstoneit.com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-hg@ironstoneit.com" TargetMode="External"/><Relationship Id="rId2" Type="http://schemas.openxmlformats.org/officeDocument/2006/relationships/hyperlink" Target="https://hg.ironstoneit.com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33AEE3-ABE9-4F54-B46D-2E075143480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b-NO">
                <a:latin typeface="Arial"/>
                <a:cs typeface="Arial"/>
              </a:rPr>
              <a:t>Migrering til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8A27F5A-0304-42B3-A750-62C4F85393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b-NO">
                <a:latin typeface="Arial"/>
                <a:cs typeface="Arial"/>
              </a:rPr>
              <a:t>Sigita Dzerve, Cloud Technical Account Manager, Ironstone</a:t>
            </a:r>
          </a:p>
          <a:p>
            <a:pPr lvl="0"/>
            <a:r>
              <a:rPr lang="nb-NO">
                <a:latin typeface="Arial"/>
                <a:cs typeface="Arial"/>
                <a:hlinkClick r:id="rId2"/>
              </a:rPr>
              <a:t>sigita.dzerve@ironstoneit.com</a:t>
            </a:r>
            <a:r>
              <a:rPr lang="nb-NO">
                <a:latin typeface="Arial"/>
                <a:cs typeface="Arial"/>
              </a:rPr>
              <a:t> </a:t>
            </a:r>
            <a:endParaRPr lang="nb-NO"/>
          </a:p>
          <a:p>
            <a:pPr lvl="0"/>
            <a:endParaRPr lang="nb-NO"/>
          </a:p>
        </p:txBody>
      </p:sp>
      <p:pic>
        <p:nvPicPr>
          <p:cNvPr id="4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E4295A2-E889-49BF-9AA2-258ADA35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74" y="2756952"/>
            <a:ext cx="2668895" cy="7530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F657-299E-4677-833A-DB9571EF04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92608"/>
            <a:ext cx="10547108" cy="394911"/>
          </a:xfrm>
        </p:spPr>
        <p:txBody>
          <a:bodyPr>
            <a:normAutofit fontScale="90000"/>
          </a:bodyPr>
          <a:lstStyle/>
          <a:p>
            <a:pPr lvl="0"/>
            <a:r>
              <a:rPr lang="nb-NO" dirty="0"/>
              <a:t>Praktisk gjennomgang FØR migrering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8D478-3D4D-430F-83FB-0CAD02E61019}"/>
              </a:ext>
            </a:extLst>
          </p:cNvPr>
          <p:cNvSpPr txBox="1"/>
          <p:nvPr/>
        </p:nvSpPr>
        <p:spPr>
          <a:xfrm>
            <a:off x="136633" y="1504655"/>
            <a:ext cx="9487759" cy="60939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Liste over brukere som skal migreres (navn, etternavn, tlf.nr.) </a:t>
            </a:r>
            <a:endParaRPr lang="nb-NO" sz="1200" dirty="0">
              <a:solidFill>
                <a:srgbClr val="000000"/>
              </a:solidFill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Finnes det brukere / mailbokser / delte mailbokser som ikke er ikke bruk og som ikke skal migreres?</a:t>
            </a: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indent="-28575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dirty="0">
                <a:solidFill>
                  <a:srgbClr val="000000"/>
                </a:solidFill>
                <a:latin typeface="Calibri"/>
                <a:cs typeface="Calibri"/>
              </a:rPr>
              <a:t>Bruker dere Outlook app eller native mail-klient på mobil? </a:t>
            </a:r>
            <a:r>
              <a:rPr lang="nb-NO" sz="1200" dirty="0">
                <a:latin typeface="Calibri"/>
                <a:cs typeface="Calibri"/>
              </a:rPr>
              <a:t>Outlook  er eneste  app som </a:t>
            </a:r>
            <a:r>
              <a:rPr lang="nb-NO" sz="1200" dirty="0" err="1">
                <a:latin typeface="Calibri"/>
                <a:cs typeface="Calibri"/>
              </a:rPr>
              <a:t>Ironstone</a:t>
            </a:r>
            <a:r>
              <a:rPr lang="nb-NO" sz="1200" dirty="0">
                <a:latin typeface="Calibri"/>
                <a:cs typeface="Calibri"/>
              </a:rPr>
              <a:t> støtter. (Begrensninger – kan ikke synke kalender fra Outlook app til for eksempel Google kalender)</a:t>
            </a:r>
            <a:endParaRPr lang="nb-NO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Finnes det brukere med spesiell behov Ironstone må ta høyde for (for eksempel </a:t>
            </a:r>
            <a:r>
              <a:rPr lang="nb-NO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lønnsystemet</a:t>
            </a: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som bruker mail eller andre applikasjoner, </a:t>
            </a:r>
            <a:r>
              <a:rPr lang="nb-NO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kassesystem</a:t>
            </a: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som er knyttet inn mot Office 365)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Er det noen MS Teams grupper som ikke skal migreres?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dirty="0">
              <a:solidFill>
                <a:srgbClr val="000000"/>
              </a:solidFill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Oversikt over delte mailbokser / distribusjonslister / </a:t>
            </a:r>
            <a:r>
              <a:rPr lang="nb-NO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public</a:t>
            </a: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folders / manuelle laget grupper (med kontakter)</a:t>
            </a: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285750" indent="-28575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dirty="0">
                <a:solidFill>
                  <a:srgbClr val="000000"/>
                </a:solidFill>
                <a:latin typeface="Calibri"/>
                <a:cs typeface="Calibri"/>
              </a:rPr>
              <a:t>Manuelle laget grupper (inneholdende kontakter) tas ikke med i migrering (kan tas manuelt med pst)</a:t>
            </a:r>
          </a:p>
          <a:p>
            <a:pPr marL="285750" indent="-28575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kern="0" dirty="0">
                <a:solidFill>
                  <a:srgbClr val="000000"/>
                </a:solidFill>
                <a:latin typeface="Calibri"/>
                <a:cs typeface="Calibri"/>
              </a:rPr>
              <a:t>Arkiv mapper (PST)</a:t>
            </a:r>
          </a:p>
          <a:p>
            <a:pPr marL="285750" indent="-28575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kern="0" dirty="0">
              <a:solidFill>
                <a:srgbClr val="000000"/>
              </a:solidFill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Har dere Intranett eller andre </a:t>
            </a:r>
            <a:r>
              <a:rPr lang="nb-NO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Sharepoint</a:t>
            </a: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-løsninger som må migreres utover filer / dokumenter?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Har dere noen tredjepartsapplikasjoner som er integrert med Office 365, </a:t>
            </a:r>
            <a:r>
              <a:rPr lang="nb-NO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feks</a:t>
            </a: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skanner, </a:t>
            </a:r>
            <a:r>
              <a:rPr lang="nb-NO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Cordel</a:t>
            </a:r>
            <a:r>
              <a:rPr lang="nb-NO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Visma, osv.,?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dirty="0">
              <a:solidFill>
                <a:srgbClr val="000000"/>
              </a:solidFill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dirty="0">
                <a:solidFill>
                  <a:srgbClr val="000000"/>
                </a:solidFill>
                <a:latin typeface="Calibri"/>
              </a:rPr>
              <a:t>AD-</a:t>
            </a:r>
            <a:r>
              <a:rPr lang="nb-NO" sz="1200" dirty="0" err="1">
                <a:solidFill>
                  <a:srgbClr val="000000"/>
                </a:solidFill>
                <a:latin typeface="Calibri"/>
              </a:rPr>
              <a:t>joined</a:t>
            </a:r>
            <a:r>
              <a:rPr lang="nb-NO" sz="1200" dirty="0">
                <a:solidFill>
                  <a:srgbClr val="000000"/>
                </a:solidFill>
                <a:latin typeface="Calibri"/>
              </a:rPr>
              <a:t> klienter (må meldes ut etter migrering)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dirty="0">
                <a:solidFill>
                  <a:srgbClr val="000000"/>
                </a:solidFill>
                <a:latin typeface="Calibri"/>
              </a:rPr>
              <a:t>Innstillinger for utgående </a:t>
            </a:r>
            <a:r>
              <a:rPr lang="nb-NO" sz="1200" dirty="0" err="1">
                <a:solidFill>
                  <a:srgbClr val="000000"/>
                </a:solidFill>
                <a:latin typeface="Calibri"/>
              </a:rPr>
              <a:t>e-postserver</a:t>
            </a:r>
            <a:r>
              <a:rPr lang="nb-NO" sz="1200" dirty="0">
                <a:solidFill>
                  <a:srgbClr val="000000"/>
                </a:solidFill>
                <a:latin typeface="Calibri"/>
              </a:rPr>
              <a:t> (SMTP) på kopimaskiner / skanner må oppdateres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dirty="0">
                <a:solidFill>
                  <a:srgbClr val="000000"/>
                </a:solidFill>
                <a:latin typeface="Calibri"/>
              </a:rPr>
              <a:t>DNS</a:t>
            </a:r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b="0" i="0" u="none" strike="noStrike" kern="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2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dirty="0">
              <a:cs typeface="Calibri"/>
            </a:endParaRPr>
          </a:p>
          <a:p>
            <a:pPr marL="285750" indent="-28575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dirty="0">
              <a:cs typeface="Calibri"/>
            </a:endParaRPr>
          </a:p>
          <a:p>
            <a:pPr marL="285750" indent="-285750"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1341C4-928D-4347-8887-322222C1D0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Q &amp;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0F7898DF-603E-43D0-B5D2-470511E91A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5574081"/>
            <a:ext cx="7419167" cy="1425284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nb-NO" sz="1600"/>
              <a:t>Ved spørsmål, ikke nøl å ta kontakt med </a:t>
            </a:r>
            <a:r>
              <a:rPr lang="nb-NO" sz="1600">
                <a:hlinkClick r:id="rId2"/>
              </a:rPr>
              <a:t>sigita.dzerve@ironstoneit.com</a:t>
            </a:r>
            <a:endParaRPr lang="nb-NO" sz="1600"/>
          </a:p>
          <a:p>
            <a:pPr lvl="0">
              <a:lnSpc>
                <a:spcPct val="100000"/>
              </a:lnSpc>
            </a:pPr>
            <a:r>
              <a:rPr lang="nb-NO" sz="1600"/>
              <a:t>Tlf: +47 94 82 96 75</a:t>
            </a:r>
          </a:p>
          <a:p>
            <a:pPr lvl="0">
              <a:lnSpc>
                <a:spcPct val="100000"/>
              </a:lnSpc>
            </a:pPr>
            <a:endParaRPr lang="nb-NO" sz="160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2CD0B463-FAB5-4C74-897B-95392780AB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sz="2800"/>
              <a:t>Takk!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21CFBE-67F6-4637-879F-5456B7A620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>
                <a:latin typeface="Arial"/>
                <a:cs typeface="Arial"/>
              </a:rPr>
              <a:t>Introduksjon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1D3AEA8-ACFC-4B7F-94C7-6EB6E37AEA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595" y="3009390"/>
            <a:ext cx="4613660" cy="2925759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nb-NO" sz="1600" dirty="0">
              <a:solidFill>
                <a:srgbClr val="3F4B56"/>
              </a:solidFill>
            </a:endParaRPr>
          </a:p>
          <a:p>
            <a:pPr marL="285750" lvl="0" indent="-285750">
              <a:lnSpc>
                <a:spcPct val="100000"/>
              </a:lnSpc>
              <a:buSzPct val="100000"/>
              <a:buFont typeface="Arial" pitchFamily="34"/>
              <a:buChar char="•"/>
            </a:pPr>
            <a:r>
              <a:rPr lang="nb-NO" sz="1600" dirty="0">
                <a:solidFill>
                  <a:srgbClr val="3F4B56"/>
                </a:solidFill>
              </a:rPr>
              <a:t>Sigita – prosjektleder</a:t>
            </a:r>
          </a:p>
          <a:p>
            <a:pPr marL="285750" lvl="0" indent="-285750">
              <a:lnSpc>
                <a:spcPct val="100000"/>
              </a:lnSpc>
              <a:buSzPct val="100000"/>
              <a:buFont typeface="Arial" pitchFamily="34"/>
              <a:buChar char="•"/>
            </a:pPr>
            <a:r>
              <a:rPr lang="nb-NO" sz="1600" dirty="0">
                <a:solidFill>
                  <a:srgbClr val="3F4B56"/>
                </a:solidFill>
              </a:rPr>
              <a:t>Peter, Emil, Vegard – migrerings-team</a:t>
            </a:r>
          </a:p>
          <a:p>
            <a:pPr marL="285750" lvl="0" indent="-285750">
              <a:lnSpc>
                <a:spcPct val="100000"/>
              </a:lnSpc>
              <a:buSzPct val="100000"/>
              <a:buFont typeface="Arial" pitchFamily="34"/>
              <a:buChar char="•"/>
            </a:pPr>
            <a:r>
              <a:rPr lang="nb-NO" sz="1600" dirty="0">
                <a:solidFill>
                  <a:srgbClr val="3F4B56"/>
                </a:solidFill>
              </a:rPr>
              <a:t>Fredrik - Arkitekt</a:t>
            </a:r>
          </a:p>
          <a:p>
            <a:pPr lvl="0">
              <a:lnSpc>
                <a:spcPct val="100000"/>
              </a:lnSpc>
            </a:pPr>
            <a:endParaRPr lang="nb-NO" sz="1400" dirty="0">
              <a:solidFill>
                <a:srgbClr val="3F4B5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224B1C-D265-4230-B503-48C7823655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>
                <a:latin typeface="Arial"/>
                <a:cs typeface="Arial"/>
              </a:rPr>
              <a:t>Hensikt med migrering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E62B0FB-8862-4441-A435-1190B10752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595" y="3009390"/>
            <a:ext cx="4613660" cy="2925759"/>
          </a:xfrm>
        </p:spPr>
        <p:txBody>
          <a:bodyPr/>
          <a:lstStyle/>
          <a:p>
            <a:pPr lvl="0">
              <a:lnSpc>
                <a:spcPct val="100000"/>
              </a:lnSpc>
            </a:pPr>
            <a:endParaRPr lang="nb-NO" sz="1600">
              <a:solidFill>
                <a:srgbClr val="3F4B56"/>
              </a:solidFill>
            </a:endParaRPr>
          </a:p>
          <a:p>
            <a:pPr marL="285750" lvl="0" indent="-285750">
              <a:lnSpc>
                <a:spcPct val="100000"/>
              </a:lnSpc>
              <a:buSzPct val="100000"/>
              <a:buFont typeface="Arial" pitchFamily="34"/>
              <a:buChar char="•"/>
            </a:pPr>
            <a:endParaRPr lang="nb-NO" sz="1600">
              <a:solidFill>
                <a:srgbClr val="3F4B56"/>
              </a:solidFill>
            </a:endParaRPr>
          </a:p>
          <a:p>
            <a:pPr lvl="0">
              <a:lnSpc>
                <a:spcPct val="100000"/>
              </a:lnSpc>
            </a:pPr>
            <a:endParaRPr lang="nb-NO" sz="1400">
              <a:solidFill>
                <a:srgbClr val="3F4B5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35CE9-1849-4938-91DF-8BE7A74E891E}"/>
              </a:ext>
            </a:extLst>
          </p:cNvPr>
          <p:cNvSpPr txBox="1"/>
          <p:nvPr/>
        </p:nvSpPr>
        <p:spPr>
          <a:xfrm>
            <a:off x="252548" y="3169923"/>
            <a:ext cx="5653241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Styrke sikkerheten </a:t>
            </a:r>
            <a:r>
              <a:rPr lang="nb-N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kraftigere lisenspakke og overvåkning mot innbrudd/phishing/etc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Forenklet samhandling </a:t>
            </a:r>
            <a:r>
              <a:rPr lang="nb-N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 Håndverksgruppen - full tilgang til fellesfiler og ikke kun som «gjestebruker»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29625F0C-2D2B-4CD5-B8D9-F954E27FD5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7005" y="895389"/>
            <a:ext cx="5470398" cy="5276810"/>
          </a:xfrm>
        </p:spPr>
        <p:txBody>
          <a:bodyPr/>
          <a:lstStyle/>
          <a:p>
            <a:pPr marL="342900" lvl="0" indent="-342900">
              <a:lnSpc>
                <a:spcPct val="60000"/>
              </a:lnSpc>
              <a:buSzPct val="100000"/>
              <a:buAutoNum type="arabicPeriod"/>
            </a:pPr>
            <a:r>
              <a:rPr lang="nb-NO" sz="1700">
                <a:solidFill>
                  <a:srgbClr val="000000"/>
                </a:solidFill>
              </a:rPr>
              <a:t>Speed-date med kunde (+ avklare tidspunkt for neste oppfølgingsmøte)</a:t>
            </a:r>
          </a:p>
          <a:p>
            <a:pPr marL="342900" lvl="0" indent="-342900">
              <a:lnSpc>
                <a:spcPct val="60000"/>
              </a:lnSpc>
              <a:buSzPct val="100000"/>
              <a:buAutoNum type="arabicPeriod"/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r>
              <a:rPr lang="nb-NO" sz="1700">
                <a:solidFill>
                  <a:srgbClr val="000000"/>
                </a:solidFill>
              </a:rPr>
              <a:t>2. (Valgfritt) Oppfølgingsmøte (+ avtale tidspunkt for migrering + skaffe liste over brukere som skal migreres)</a:t>
            </a:r>
          </a:p>
          <a:p>
            <a:pPr lvl="0">
              <a:lnSpc>
                <a:spcPct val="60000"/>
              </a:lnSpc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r>
              <a:rPr lang="nb-NO" sz="1700">
                <a:solidFill>
                  <a:srgbClr val="000000"/>
                </a:solidFill>
              </a:rPr>
              <a:t>3. Migrering</a:t>
            </a:r>
          </a:p>
          <a:p>
            <a:pPr lvl="0">
              <a:lnSpc>
                <a:spcPct val="60000"/>
              </a:lnSpc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r>
              <a:rPr lang="nb-NO" sz="1700">
                <a:solidFill>
                  <a:srgbClr val="000000"/>
                </a:solidFill>
              </a:rPr>
              <a:t>4. Kunden blir kontaktet dagen etter migrering for å kvalitetssikre om alt fungerer som det skal</a:t>
            </a:r>
          </a:p>
          <a:p>
            <a:pPr lvl="0">
              <a:lnSpc>
                <a:spcPct val="60000"/>
              </a:lnSpc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endParaRPr lang="nb-NO" sz="1700">
              <a:solidFill>
                <a:srgbClr val="000000"/>
              </a:solidFill>
            </a:endParaRPr>
          </a:p>
          <a:p>
            <a:pPr lvl="0">
              <a:lnSpc>
                <a:spcPct val="60000"/>
              </a:lnSpc>
            </a:pPr>
            <a:r>
              <a:rPr lang="nb-NO" sz="1700">
                <a:solidFill>
                  <a:srgbClr val="000000"/>
                </a:solidFill>
              </a:rPr>
              <a:t>5. Noen uker etter migrering vil kunde få en påminnelse om at gammelt miljø kan avvikles (lisensene avbestilles).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78E5C36-8F5E-432C-B744-3CDD6374F2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46249" y="2025972"/>
            <a:ext cx="3130274" cy="3007507"/>
          </a:xfrm>
        </p:spPr>
        <p:txBody>
          <a:bodyPr anchor="ctr" anchorCtr="1"/>
          <a:lstStyle/>
          <a:p>
            <a:pPr lvl="0"/>
            <a:r>
              <a:rPr lang="nb-NO" sz="2800"/>
              <a:t>Migreringsplan</a:t>
            </a:r>
          </a:p>
        </p:txBody>
      </p:sp>
      <p:cxnSp>
        <p:nvCxnSpPr>
          <p:cNvPr id="4" name="Straight Arrow Connector 10">
            <a:extLst>
              <a:ext uri="{FF2B5EF4-FFF2-40B4-BE49-F238E27FC236}">
                <a16:creationId xmlns:a16="http://schemas.microsoft.com/office/drawing/2014/main" id="{33B88053-763D-4033-9010-1114E9692A2C}"/>
              </a:ext>
            </a:extLst>
          </p:cNvPr>
          <p:cNvCxnSpPr/>
          <p:nvPr/>
        </p:nvCxnSpPr>
        <p:spPr>
          <a:xfrm>
            <a:off x="2737128" y="1348739"/>
            <a:ext cx="0" cy="761997"/>
          </a:xfrm>
          <a:prstGeom prst="straightConnector1">
            <a:avLst/>
          </a:prstGeom>
          <a:noFill/>
          <a:ln w="6345" cap="flat">
            <a:solidFill>
              <a:srgbClr val="203864"/>
            </a:solidFill>
            <a:prstDash val="solid"/>
            <a:miter/>
            <a:tailEnd type="arrow"/>
          </a:ln>
        </p:spPr>
      </p:cxnSp>
      <p:cxnSp>
        <p:nvCxnSpPr>
          <p:cNvPr id="5" name="Straight Arrow Connector 12">
            <a:extLst>
              <a:ext uri="{FF2B5EF4-FFF2-40B4-BE49-F238E27FC236}">
                <a16:creationId xmlns:a16="http://schemas.microsoft.com/office/drawing/2014/main" id="{23CF4B17-BF26-4DF5-BACD-54BA18B7554D}"/>
              </a:ext>
            </a:extLst>
          </p:cNvPr>
          <p:cNvCxnSpPr/>
          <p:nvPr/>
        </p:nvCxnSpPr>
        <p:spPr>
          <a:xfrm>
            <a:off x="2737128" y="2750816"/>
            <a:ext cx="0" cy="678184"/>
          </a:xfrm>
          <a:prstGeom prst="straightConnector1">
            <a:avLst/>
          </a:prstGeom>
          <a:noFill/>
          <a:ln w="6345" cap="flat">
            <a:solidFill>
              <a:srgbClr val="203864"/>
            </a:solidFill>
            <a:prstDash val="solid"/>
            <a:miter/>
            <a:tailEnd type="arrow"/>
          </a:ln>
        </p:spPr>
      </p:cxnSp>
      <p:cxnSp>
        <p:nvCxnSpPr>
          <p:cNvPr id="6" name="Straight Arrow Connector 14">
            <a:extLst>
              <a:ext uri="{FF2B5EF4-FFF2-40B4-BE49-F238E27FC236}">
                <a16:creationId xmlns:a16="http://schemas.microsoft.com/office/drawing/2014/main" id="{E48B1721-9EFE-40C9-9C29-1D3683CCA3EE}"/>
              </a:ext>
            </a:extLst>
          </p:cNvPr>
          <p:cNvCxnSpPr/>
          <p:nvPr/>
        </p:nvCxnSpPr>
        <p:spPr>
          <a:xfrm>
            <a:off x="2737128" y="4770123"/>
            <a:ext cx="0" cy="617220"/>
          </a:xfrm>
          <a:prstGeom prst="straightConnector1">
            <a:avLst/>
          </a:prstGeom>
          <a:noFill/>
          <a:ln w="6345" cap="flat">
            <a:solidFill>
              <a:srgbClr val="222A35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5" descr="Icon&#10;&#10;Description automatically generated">
            <a:extLst>
              <a:ext uri="{FF2B5EF4-FFF2-40B4-BE49-F238E27FC236}">
                <a16:creationId xmlns:a16="http://schemas.microsoft.com/office/drawing/2014/main" id="{C109C426-1F83-4F66-9CFB-03D5669B950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60" r="60"/>
          <a:stretch>
            <a:fillRect/>
          </a:stretch>
        </p:blipFill>
        <p:spPr>
          <a:xfrm>
            <a:off x="1504123" y="2395279"/>
            <a:ext cx="1316041" cy="1317622"/>
          </a:xfrm>
        </p:spPr>
      </p:pic>
      <p:pic>
        <p:nvPicPr>
          <p:cNvPr id="3" name="Picture Placeholder 27" descr="Logo, icon&#10;&#10;Description automatically generated">
            <a:extLst>
              <a:ext uri="{FF2B5EF4-FFF2-40B4-BE49-F238E27FC236}">
                <a16:creationId xmlns:a16="http://schemas.microsoft.com/office/drawing/2014/main" id="{C51F6124-D47D-4915-9206-5B31F47C14D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l="60" r="60"/>
          <a:stretch>
            <a:fillRect/>
          </a:stretch>
        </p:blipFill>
        <p:spPr>
          <a:xfrm>
            <a:off x="6746461" y="2401680"/>
            <a:ext cx="1309649" cy="1311222"/>
          </a:xfrm>
        </p:spPr>
      </p:pic>
      <p:sp>
        <p:nvSpPr>
          <p:cNvPr id="4" name="Plassholder for tekst 5">
            <a:extLst>
              <a:ext uri="{FF2B5EF4-FFF2-40B4-BE49-F238E27FC236}">
                <a16:creationId xmlns:a16="http://schemas.microsoft.com/office/drawing/2014/main" id="{C4DBD556-C2F8-42FD-AE05-72DD06AA23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93063" y="3832030"/>
            <a:ext cx="1938162" cy="529657"/>
          </a:xfrm>
        </p:spPr>
        <p:txBody>
          <a:bodyPr>
            <a:noAutofit/>
          </a:bodyPr>
          <a:lstStyle/>
          <a:p>
            <a:pPr lvl="0"/>
            <a:r>
              <a:rPr lang="nb-NO" sz="1600" b="1"/>
              <a:t>Microsoft Teams</a:t>
            </a:r>
          </a:p>
        </p:txBody>
      </p:sp>
      <p:sp>
        <p:nvSpPr>
          <p:cNvPr id="5" name="Plassholder for tekst 6">
            <a:extLst>
              <a:ext uri="{FF2B5EF4-FFF2-40B4-BE49-F238E27FC236}">
                <a16:creationId xmlns:a16="http://schemas.microsoft.com/office/drawing/2014/main" id="{7191C65A-E6E6-4229-BB9A-CD8BEB0574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8442" y="3832030"/>
            <a:ext cx="1938162" cy="529657"/>
          </a:xfrm>
        </p:spPr>
        <p:txBody>
          <a:bodyPr>
            <a:noAutofit/>
          </a:bodyPr>
          <a:lstStyle/>
          <a:p>
            <a:pPr lvl="0"/>
            <a:r>
              <a:rPr lang="nb-NO" sz="1600" b="1"/>
              <a:t>Exchange Online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DD3D1D6F-8DD4-4ACC-AE98-0B98E8E472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29009" y="3832030"/>
            <a:ext cx="1938162" cy="529657"/>
          </a:xfrm>
        </p:spPr>
        <p:txBody>
          <a:bodyPr>
            <a:noAutofit/>
          </a:bodyPr>
          <a:lstStyle/>
          <a:p>
            <a:pPr lvl="0"/>
            <a:r>
              <a:rPr lang="nb-NO" sz="1600" b="1"/>
              <a:t>Sharepoint Online</a:t>
            </a:r>
          </a:p>
        </p:txBody>
      </p:sp>
      <p:sp>
        <p:nvSpPr>
          <p:cNvPr id="7" name="Plassholder for tekst 8">
            <a:extLst>
              <a:ext uri="{FF2B5EF4-FFF2-40B4-BE49-F238E27FC236}">
                <a16:creationId xmlns:a16="http://schemas.microsoft.com/office/drawing/2014/main" id="{EA5A4AEA-ED95-4F09-AD43-25B3E6A550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4388" y="3832030"/>
            <a:ext cx="1938162" cy="529657"/>
          </a:xfrm>
        </p:spPr>
        <p:txBody>
          <a:bodyPr>
            <a:noAutofit/>
          </a:bodyPr>
          <a:lstStyle/>
          <a:p>
            <a:pPr lvl="0"/>
            <a:r>
              <a:rPr lang="nb-NO" sz="1600" b="1"/>
              <a:t>Onedrive for Business</a:t>
            </a:r>
          </a:p>
        </p:txBody>
      </p:sp>
      <p:sp>
        <p:nvSpPr>
          <p:cNvPr id="8" name="Plassholder for tekst 9">
            <a:extLst>
              <a:ext uri="{FF2B5EF4-FFF2-40B4-BE49-F238E27FC236}">
                <a16:creationId xmlns:a16="http://schemas.microsoft.com/office/drawing/2014/main" id="{05B80CAF-10CC-46B9-8B04-9FFFF63C6E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77045" y="4602842"/>
            <a:ext cx="2370207" cy="1296143"/>
          </a:xfrm>
        </p:spPr>
        <p:txBody>
          <a:bodyPr>
            <a:noAutofit/>
          </a:bodyPr>
          <a:lstStyle/>
          <a:p>
            <a:pPr lvl="0"/>
            <a:r>
              <a:rPr lang="nb-NO" sz="1400"/>
              <a:t>Samhandling / chatt</a:t>
            </a:r>
          </a:p>
        </p:txBody>
      </p:sp>
      <p:sp>
        <p:nvSpPr>
          <p:cNvPr id="9" name="Plassholder for tekst 10">
            <a:extLst>
              <a:ext uri="{FF2B5EF4-FFF2-40B4-BE49-F238E27FC236}">
                <a16:creationId xmlns:a16="http://schemas.microsoft.com/office/drawing/2014/main" id="{EB4B9E42-8672-4784-9951-9E23A4B7B8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60436" y="4602842"/>
            <a:ext cx="2370207" cy="1296143"/>
          </a:xfrm>
        </p:spPr>
        <p:txBody>
          <a:bodyPr anchorCtr="0">
            <a:noAutofit/>
          </a:bodyPr>
          <a:lstStyle/>
          <a:p>
            <a:pPr lvl="0" algn="l"/>
            <a:r>
              <a:rPr lang="nb-NO" sz="1400"/>
              <a:t>E-post</a:t>
            </a:r>
          </a:p>
        </p:txBody>
      </p:sp>
      <p:sp>
        <p:nvSpPr>
          <p:cNvPr id="10" name="Plassholder for tekst 11">
            <a:extLst>
              <a:ext uri="{FF2B5EF4-FFF2-40B4-BE49-F238E27FC236}">
                <a16:creationId xmlns:a16="http://schemas.microsoft.com/office/drawing/2014/main" id="{0153C411-E12F-41EC-A888-4AFFD9A84B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2991" y="4602842"/>
            <a:ext cx="2370207" cy="1296143"/>
          </a:xfrm>
        </p:spPr>
        <p:txBody>
          <a:bodyPr>
            <a:noAutofit/>
          </a:bodyPr>
          <a:lstStyle/>
          <a:p>
            <a:pPr lvl="0"/>
            <a:r>
              <a:rPr lang="nb-NO" sz="1400"/>
              <a:t>Felles lagringsplass</a:t>
            </a:r>
          </a:p>
        </p:txBody>
      </p:sp>
      <p:sp>
        <p:nvSpPr>
          <p:cNvPr id="11" name="Plassholder for tekst 12">
            <a:extLst>
              <a:ext uri="{FF2B5EF4-FFF2-40B4-BE49-F238E27FC236}">
                <a16:creationId xmlns:a16="http://schemas.microsoft.com/office/drawing/2014/main" id="{3DB3325E-26B9-493C-808C-002DAC3A75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38361" y="4602842"/>
            <a:ext cx="2370207" cy="1296143"/>
          </a:xfrm>
        </p:spPr>
        <p:txBody>
          <a:bodyPr>
            <a:noAutofit/>
          </a:bodyPr>
          <a:lstStyle/>
          <a:p>
            <a:pPr lvl="0"/>
            <a:r>
              <a:rPr lang="nb-NO" sz="1400"/>
              <a:t>Privat lagringsplass</a:t>
            </a:r>
          </a:p>
        </p:txBody>
      </p:sp>
      <p:sp>
        <p:nvSpPr>
          <p:cNvPr id="12" name="Tittel 13">
            <a:extLst>
              <a:ext uri="{FF2B5EF4-FFF2-40B4-BE49-F238E27FC236}">
                <a16:creationId xmlns:a16="http://schemas.microsoft.com/office/drawing/2014/main" id="{82B21120-861B-4886-B5C3-FD1C9855E1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Microsoft produkter som skal migreres</a:t>
            </a:r>
          </a:p>
        </p:txBody>
      </p:sp>
      <p:pic>
        <p:nvPicPr>
          <p:cNvPr id="13" name="Picture Placeholder 37" descr="Logo, company name&#10;&#10;Description automatically generated">
            <a:extLst>
              <a:ext uri="{FF2B5EF4-FFF2-40B4-BE49-F238E27FC236}">
                <a16:creationId xmlns:a16="http://schemas.microsoft.com/office/drawing/2014/main" id="{05499D30-9C34-4C16-8AD9-CA867E200BE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 l="60" r="60"/>
          <a:stretch>
            <a:fillRect/>
          </a:stretch>
        </p:blipFill>
        <p:spPr>
          <a:xfrm>
            <a:off x="9371841" y="2401680"/>
            <a:ext cx="1309649" cy="1311222"/>
          </a:xfrm>
        </p:spPr>
      </p:pic>
      <p:pic>
        <p:nvPicPr>
          <p:cNvPr id="14" name="Picture Placeholder 49" descr="Icon&#10;&#10;Description automatically generated">
            <a:extLst>
              <a:ext uri="{FF2B5EF4-FFF2-40B4-BE49-F238E27FC236}">
                <a16:creationId xmlns:a16="http://schemas.microsoft.com/office/drawing/2014/main" id="{0539AFCC-79F5-413C-A7FB-156166F3512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5"/>
          <a:srcRect l="18820" r="18820"/>
          <a:stretch>
            <a:fillRect/>
          </a:stretch>
        </p:blipFill>
        <p:spPr>
          <a:xfrm>
            <a:off x="4313819" y="2579824"/>
            <a:ext cx="1131725" cy="113308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407C36-FDF6-488A-9769-9F23629353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/>
              <a:t>Hva blir nytt / annerledes?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6B0FA0A-B33D-4A76-8ABC-93C63A536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08239" y="2766946"/>
            <a:ext cx="4061975" cy="870481"/>
          </a:xfrm>
        </p:spPr>
        <p:txBody>
          <a:bodyPr/>
          <a:lstStyle/>
          <a:p>
            <a:pPr lvl="0">
              <a:lnSpc>
                <a:spcPct val="40000"/>
              </a:lnSpc>
            </a:pPr>
            <a:r>
              <a:rPr lang="nb-NO" sz="1400">
                <a:latin typeface="Calibri"/>
              </a:rPr>
              <a:t>Primær e-post adresse skal endre seg til</a:t>
            </a:r>
            <a:br>
              <a:rPr lang="nb-NO" sz="1400">
                <a:latin typeface="Calibri"/>
              </a:rPr>
            </a:br>
            <a:br>
              <a:rPr lang="nb-NO" sz="1400">
                <a:latin typeface="Calibri"/>
              </a:rPr>
            </a:br>
            <a:r>
              <a:rPr lang="nb-NO" sz="1400" b="1">
                <a:solidFill>
                  <a:srgbClr val="FF0000"/>
                </a:solidFill>
                <a:latin typeface="Calibri"/>
              </a:rPr>
              <a:t>navn.etternavn</a:t>
            </a:r>
            <a:r>
              <a:rPr lang="nb-NO" sz="1400" b="1">
                <a:solidFill>
                  <a:srgbClr val="0563C1"/>
                </a:solidFill>
                <a:latin typeface="Calibri"/>
              </a:rPr>
              <a:t>@domenet.no</a:t>
            </a:r>
          </a:p>
          <a:p>
            <a:pPr lvl="0">
              <a:lnSpc>
                <a:spcPct val="40000"/>
              </a:lnSpc>
            </a:pPr>
            <a:br>
              <a:rPr lang="nb-NO" sz="1400">
                <a:latin typeface="Calibri"/>
              </a:rPr>
            </a:br>
            <a:r>
              <a:rPr lang="nb-NO" sz="1400">
                <a:latin typeface="Calibri"/>
              </a:rPr>
              <a:t> </a:t>
            </a:r>
            <a:endParaRPr lang="nb-NO" sz="1400" b="1">
              <a:latin typeface="Calibri"/>
            </a:endParaRPr>
          </a:p>
          <a:p>
            <a:pPr lvl="0">
              <a:lnSpc>
                <a:spcPct val="40000"/>
              </a:lnSpc>
            </a:pPr>
            <a:br>
              <a:rPr lang="nb-NO" sz="200" b="1"/>
            </a:br>
            <a:br>
              <a:rPr lang="nb-NO" sz="200" b="1"/>
            </a:br>
            <a:endParaRPr lang="nb-NO" sz="200" b="1"/>
          </a:p>
          <a:p>
            <a:pPr lvl="0">
              <a:lnSpc>
                <a:spcPct val="40000"/>
              </a:lnSpc>
            </a:pPr>
            <a:endParaRPr lang="nb-NO" sz="200" b="1"/>
          </a:p>
          <a:p>
            <a:pPr lvl="0">
              <a:lnSpc>
                <a:spcPct val="40000"/>
              </a:lnSpc>
            </a:pPr>
            <a:endParaRPr lang="nb-NO" sz="200" b="1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C80A70F-E0C8-4824-B253-956B038D55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08239" y="2470635"/>
            <a:ext cx="3644396" cy="248012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nb-NO" sz="1400" b="1"/>
              <a:t>E-post</a:t>
            </a:r>
          </a:p>
        </p:txBody>
      </p:sp>
      <p:pic>
        <p:nvPicPr>
          <p:cNvPr id="5" name="Picture Placeholder 21" descr="Icon&#10;&#10;Description automatically generated">
            <a:extLst>
              <a:ext uri="{FF2B5EF4-FFF2-40B4-BE49-F238E27FC236}">
                <a16:creationId xmlns:a16="http://schemas.microsoft.com/office/drawing/2014/main" id="{2B30F150-1D91-4C94-932D-CC7294A8A75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6298" r="6298"/>
          <a:stretch>
            <a:fillRect/>
          </a:stretch>
        </p:blipFill>
        <p:spPr>
          <a:xfrm>
            <a:off x="1118585" y="2798466"/>
            <a:ext cx="676271" cy="677863"/>
          </a:xfrm>
          <a:solidFill>
            <a:srgbClr val="FFFFFF"/>
          </a:solidFill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611E7BA2-D4BF-46C5-82EA-316D165236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12390" y="4776450"/>
            <a:ext cx="3644396" cy="453789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nb-NO" sz="1200"/>
              <a:t>Brukere skal få et nytt passord som sendes på sms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C03C4AB-BBD2-49E5-A225-9ECCDABE3F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84515" y="4472074"/>
            <a:ext cx="3644396" cy="248012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nb-NO" sz="1400" b="1"/>
              <a:t>Nytt passord</a:t>
            </a:r>
          </a:p>
        </p:txBody>
      </p:sp>
      <p:pic>
        <p:nvPicPr>
          <p:cNvPr id="8" name="Picture Placeholder 22" descr="Icon&#10;&#10;Description automatically generated">
            <a:extLst>
              <a:ext uri="{FF2B5EF4-FFF2-40B4-BE49-F238E27FC236}">
                <a16:creationId xmlns:a16="http://schemas.microsoft.com/office/drawing/2014/main" id="{04DD1354-13FF-4ADD-8D89-AC8E3884F30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3704" b="3704"/>
          <a:stretch>
            <a:fillRect/>
          </a:stretch>
        </p:blipFill>
        <p:spPr>
          <a:xfrm>
            <a:off x="6746379" y="4438314"/>
            <a:ext cx="676271" cy="676271"/>
          </a:xfrm>
          <a:solidFill>
            <a:srgbClr val="FFFFFF"/>
          </a:solidFill>
        </p:spPr>
      </p:pic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9D4B8CD7-DDD7-42A1-8418-E3F9FD0186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17024" y="4940978"/>
            <a:ext cx="3644396" cy="453789"/>
          </a:xfrm>
        </p:spPr>
        <p:txBody>
          <a:bodyPr>
            <a:noAutofit/>
          </a:bodyPr>
          <a:lstStyle/>
          <a:p>
            <a:pPr lvl="0">
              <a:lnSpc>
                <a:spcPct val="70000"/>
              </a:lnSpc>
            </a:pPr>
            <a:r>
              <a:rPr lang="nb-NO" sz="1200">
                <a:latin typeface="Calibri"/>
              </a:rPr>
              <a:t>Eksisterende gjestetilganger til andre bedrifter sitt MS Teams vil ikke fungere etter migreringen. De må legge deg til på nytt etter flyttingen er ferdig.</a:t>
            </a:r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52E7AB4D-26A5-4A9E-A65D-D9876751B0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02075" y="4652439"/>
            <a:ext cx="3644396" cy="248012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nb-NO" sz="1400" b="1"/>
              <a:t>MS Teams gjestetilganger</a:t>
            </a:r>
          </a:p>
        </p:txBody>
      </p:sp>
      <p:pic>
        <p:nvPicPr>
          <p:cNvPr id="11" name="Picture Placeholder 24" descr="Icon&#10;&#10;Description automatically generated">
            <a:extLst>
              <a:ext uri="{FF2B5EF4-FFF2-40B4-BE49-F238E27FC236}">
                <a16:creationId xmlns:a16="http://schemas.microsoft.com/office/drawing/2014/main" id="{3246534A-D7D2-42A3-BE85-8420FBB4008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 l="117" r="117"/>
          <a:stretch>
            <a:fillRect/>
          </a:stretch>
        </p:blipFill>
        <p:spPr>
          <a:xfrm>
            <a:off x="1164250" y="4596085"/>
            <a:ext cx="676271" cy="677863"/>
          </a:xfrm>
          <a:solidFill>
            <a:srgbClr val="FFFFFF"/>
          </a:solidFill>
        </p:spPr>
      </p:pic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4921E574-706E-46A2-9220-9CF17B47AC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66531" y="2926080"/>
            <a:ext cx="3644396" cy="453789"/>
          </a:xfrm>
        </p:spPr>
        <p:txBody>
          <a:bodyPr/>
          <a:lstStyle/>
          <a:p>
            <a:pPr lvl="0"/>
            <a:r>
              <a:rPr lang="nb-NO" sz="1200"/>
              <a:t>2 faktors kontroll ved innlogging (samme prinsipp som BankID)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443A0998-898E-44E4-AFA4-D298CCA4E4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66531" y="2641491"/>
            <a:ext cx="3644396" cy="248012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nb-NO" sz="1400" b="1"/>
              <a:t>MFA / Totrinnsautentisering </a:t>
            </a:r>
          </a:p>
        </p:txBody>
      </p:sp>
      <p:pic>
        <p:nvPicPr>
          <p:cNvPr id="14" name="Picture Placeholder 24" descr="Icon&#10;&#10;Description automatically generated">
            <a:extLst>
              <a:ext uri="{FF2B5EF4-FFF2-40B4-BE49-F238E27FC236}">
                <a16:creationId xmlns:a16="http://schemas.microsoft.com/office/drawing/2014/main" id="{811D0564-2892-4E67-98BF-CE4DED58790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5"/>
          <a:srcRect l="1662" r="1662"/>
          <a:stretch>
            <a:fillRect/>
          </a:stretch>
        </p:blipFill>
        <p:spPr>
          <a:xfrm>
            <a:off x="6683596" y="2798466"/>
            <a:ext cx="676271" cy="677863"/>
          </a:xfrm>
          <a:solidFill>
            <a:srgbClr val="FFFFFF"/>
          </a:solidFill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5F5A07ED-F490-4105-8557-05A68425D4FA}"/>
              </a:ext>
            </a:extLst>
          </p:cNvPr>
          <p:cNvSpPr txBox="1"/>
          <p:nvPr/>
        </p:nvSpPr>
        <p:spPr>
          <a:xfrm>
            <a:off x="2719809" y="3184855"/>
            <a:ext cx="3038834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200" b="1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N.B. </a:t>
            </a:r>
            <a:r>
              <a:rPr lang="nb-NO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Eksisterende e-post adresse fortsatt skal fungere og vil bli lagt til som alias (sekunder e-post adresse)</a:t>
            </a:r>
            <a:endParaRPr lang="nb-NO" sz="1200" b="1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C554-78F6-4187-8D69-E9C4A5E6E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991" y="0"/>
            <a:ext cx="10515600" cy="867601"/>
          </a:xfrm>
        </p:spPr>
        <p:txBody>
          <a:bodyPr/>
          <a:lstStyle/>
          <a:p>
            <a:pPr lvl="0"/>
            <a:r>
              <a:rPr lang="nb-NO"/>
              <a:t>Det praktiske etter migrering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9347D-1912-4E27-AD0D-6A0F49973C07}"/>
              </a:ext>
            </a:extLst>
          </p:cNvPr>
          <p:cNvSpPr txBox="1"/>
          <p:nvPr/>
        </p:nvSpPr>
        <p:spPr>
          <a:xfrm>
            <a:off x="0" y="1604342"/>
            <a:ext cx="5643329" cy="36933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Det kan ta 1-2 timer for å sette opp ting etter migreringen, bla installere Office 365, sette opp MFA og Outlook oppsettet, osv. Ironstone anbefaler å sette av litt tid på forhånd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Viktig å huske på å oppdatere det nye passordet på alle enheter som brukes for å lese e-post (for eksempel PC, mobil, iPad, osv.).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Sharepoint sync med Utforsker (File Explorer) må settes opp på nytt. </a:t>
            </a:r>
            <a:r>
              <a:rPr lang="nb-NO" sz="1800" b="0" i="1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How-to</a:t>
            </a:r>
            <a:r>
              <a:rPr lang="nb-NO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finnes i veiledningen på </a:t>
            </a:r>
            <a:r>
              <a:rPr lang="nb-NO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hg.ironstoneit.com</a:t>
            </a:r>
            <a:endParaRPr lang="nb-NO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DDDF25C-0454-4C0A-9AFB-EF1DDD64FF9C}"/>
              </a:ext>
            </a:extLst>
          </p:cNvPr>
          <p:cNvSpPr txBox="1"/>
          <p:nvPr/>
        </p:nvSpPr>
        <p:spPr>
          <a:xfrm>
            <a:off x="6644643" y="1658566"/>
            <a:ext cx="530352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E-poster kan havne i spam filter hos leverandører med høy sikkerhet. Dette grunnet nye e-post adressen som oppfattes veldig lik til forrige og som blir fanget opp som mulig spam eller phishing.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8637-CB36-4266-9EA2-2187215BD170}"/>
              </a:ext>
            </a:extLst>
          </p:cNvPr>
          <p:cNvSpPr txBox="1"/>
          <p:nvPr/>
        </p:nvSpPr>
        <p:spPr>
          <a:xfrm>
            <a:off x="6706063" y="3168112"/>
            <a:ext cx="5180679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Brukere får direkte medlemskapstilgang til de Teams grupper / områder innover HG hvor de har hatt gjestetilgang før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E-post og vedlegg ska</a:t>
            </a:r>
            <a:r>
              <a:rPr lang="nb-NO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nning</a:t>
            </a:r>
            <a:r>
              <a:rPr lang="nb-N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 grunnet sikkerhetsmessige årsaker kan det ta litt tid før vedlegg i en e-post kommer frem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4745-F6A1-4278-8E78-A3CBFFEB4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Veiledninger &amp; Brukerstøtte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516D40A-1B41-4850-8C8D-F0EE15B2CFE5}"/>
              </a:ext>
            </a:extLst>
          </p:cNvPr>
          <p:cNvSpPr txBox="1"/>
          <p:nvPr/>
        </p:nvSpPr>
        <p:spPr>
          <a:xfrm>
            <a:off x="0" y="2657159"/>
            <a:ext cx="6731730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Brukerveiledninger: </a:t>
            </a:r>
            <a:r>
              <a:rPr lang="nb-NO" sz="1800" b="0" i="0" u="sng" strike="noStrike" kern="1200" cap="none" spc="0" baseline="0" dirty="0">
                <a:solidFill>
                  <a:srgbClr val="0563C1"/>
                </a:solidFill>
                <a:uFillTx/>
                <a:latin typeface="Calibri" pitchFamily="34"/>
                <a:ea typeface="Calibri" pitchFamily="34"/>
                <a:hlinkClick r:id="rId2"/>
              </a:rPr>
              <a:t>https://hg.ironstoneit.com</a:t>
            </a:r>
            <a:endParaRPr lang="nb-NO" sz="1800" b="0" i="0" u="sng" strike="noStrike" kern="1200" cap="none" spc="0" baseline="0" dirty="0">
              <a:solidFill>
                <a:srgbClr val="0563C1"/>
              </a:solidFill>
              <a:uFillTx/>
              <a:latin typeface="Calibri" pitchFamily="34"/>
              <a:ea typeface="Calibri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800" b="0" i="0" u="sng" strike="noStrike" kern="1200" cap="none" spc="0" baseline="0" dirty="0">
              <a:solidFill>
                <a:srgbClr val="0563C1"/>
              </a:solidFill>
              <a:uFillTx/>
              <a:latin typeface="Calibri" pitchFamily="34"/>
              <a:ea typeface="Calibri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8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ea typeface="Calibri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 Ironstone support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åpningstid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: Man-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Fre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 08 – 17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Tlf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: </a:t>
            </a:r>
            <a:r>
              <a:rPr lang="nb-N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Norge - +47 23507481 ; Sverige - +46 850248647</a:t>
            </a:r>
            <a:br>
              <a:rPr lang="nb-N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</a:br>
            <a:r>
              <a:rPr lang="nb-N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E-post: </a:t>
            </a:r>
            <a:r>
              <a:rPr lang="nb-NO" sz="1800" b="0" i="0" u="sng" strike="noStrike" kern="1200" cap="none" spc="0" baseline="0" dirty="0">
                <a:solidFill>
                  <a:srgbClr val="0563C1"/>
                </a:solidFill>
                <a:uFillTx/>
                <a:latin typeface="Calibri" pitchFamily="34"/>
                <a:ea typeface="Calibri" pitchFamily="34"/>
                <a:hlinkClick r:id="rId3"/>
              </a:rPr>
              <a:t>support@ironstoneit.com</a:t>
            </a:r>
            <a:endParaRPr lang="nb-N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75EB-C238-41A1-9D77-4A71E23A5A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Ting å ta hensyn til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6B69D-1FAF-4412-BF67-8A8446C0F1CC}"/>
              </a:ext>
            </a:extLst>
          </p:cNvPr>
          <p:cNvSpPr txBox="1"/>
          <p:nvPr/>
        </p:nvSpPr>
        <p:spPr>
          <a:xfrm>
            <a:off x="452673" y="2118509"/>
            <a:ext cx="5643329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Ikke gjennomføre migreringen i slutten av måneden, da det er på det travleste i de fleste firmaer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b-N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E5BABE650B1149A2869425B656AF0C" ma:contentTypeVersion="4" ma:contentTypeDescription="Create a new document." ma:contentTypeScope="" ma:versionID="b383747518e47cf3b82627af78b431ae">
  <xsd:schema xmlns:xsd="http://www.w3.org/2001/XMLSchema" xmlns:xs="http://www.w3.org/2001/XMLSchema" xmlns:p="http://schemas.microsoft.com/office/2006/metadata/properties" xmlns:ns2="f86408d7-d34a-4913-841e-87186ed5aa7a" xmlns:ns3="6cd72b34-3079-4445-ae5e-6842948f0fbd" targetNamespace="http://schemas.microsoft.com/office/2006/metadata/properties" ma:root="true" ma:fieldsID="410b692128c7063a17dc3887e0598e42" ns2:_="" ns3:_="">
    <xsd:import namespace="f86408d7-d34a-4913-841e-87186ed5aa7a"/>
    <xsd:import namespace="6cd72b34-3079-4445-ae5e-6842948f0f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408d7-d34a-4913-841e-87186ed5a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72b34-3079-4445-ae5e-6842948f0f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CFC404-E0AC-439A-9C76-B2870BFAC9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8F9AF6-2B5D-46E1-93FF-A9D6AC018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A077EA-2708-4D4C-AF8D-EF020888F6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408d7-d34a-4913-841e-87186ed5aa7a"/>
    <ds:schemaRef ds:uri="6cd72b34-3079-4445-ae5e-6842948f0f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Ironstone%20Presentation%20Empty%20-%20Template%20</Template>
  <TotalTime>3290</TotalTime>
  <Words>723</Words>
  <Application>Microsoft Office PowerPoint</Application>
  <PresentationFormat>Widescreen</PresentationFormat>
  <Paragraphs>97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Migrering til</vt:lpstr>
      <vt:lpstr>Introduksjon</vt:lpstr>
      <vt:lpstr>Hensikt med migrering</vt:lpstr>
      <vt:lpstr>PowerPoint Presentation</vt:lpstr>
      <vt:lpstr>Microsoft produkter som skal migreres</vt:lpstr>
      <vt:lpstr>Hva blir nytt / annerledes?</vt:lpstr>
      <vt:lpstr>Det praktiske etter migrering</vt:lpstr>
      <vt:lpstr>Veiledninger &amp; Brukerstøtte</vt:lpstr>
      <vt:lpstr>Ting å ta hensyn til</vt:lpstr>
      <vt:lpstr>Praktisk gjennomgang FØR migrering</vt:lpstr>
      <vt:lpstr>Q &amp; A</vt:lpstr>
      <vt:lpstr>Takk!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Migrering til Håndverksgruppen</dc:title>
  <dc:creator>Sigita Dzerve</dc:creator>
  <cp:lastModifiedBy>Sigita Dzerve</cp:lastModifiedBy>
  <cp:revision>30</cp:revision>
  <cp:lastPrinted>2019-01-15T14:40:57Z</cp:lastPrinted>
  <dcterms:created xsi:type="dcterms:W3CDTF">2021-12-01T14:51:24Z</dcterms:created>
  <dcterms:modified xsi:type="dcterms:W3CDTF">2022-09-20T10:32:29Z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0x010100CAE5BABE650B1149A2869425B656AF0C</vt:lpwstr>
  </property>
  <property fmtid="{D5CDD505-2E9C-101B-9397-08002B2CF9AE}" pid="3" name="AuthorIds_UIVersion_512">
    <vt:lpwstr>9</vt:lpwstr>
  </property>
  <property fmtid="{D5CDD505-2E9C-101B-9397-08002B2CF9AE}" pid="4" name="MSIP_Label_22a5abb0-7535-4767-b588-b5fe5af701d3_Enabled">
    <vt:lpwstr>True</vt:lpwstr>
  </property>
  <property fmtid="{D5CDD505-2E9C-101B-9397-08002B2CF9AE}" pid="5" name="MSIP_Label_22a5abb0-7535-4767-b588-b5fe5af701d3_SiteId">
    <vt:lpwstr>3eaaf1d3-6f9e-40fd-b7e9-60b45e55e125</vt:lpwstr>
  </property>
  <property fmtid="{D5CDD505-2E9C-101B-9397-08002B2CF9AE}" pid="6" name="MSIP_Label_22a5abb0-7535-4767-b588-b5fe5af701d3_Owner">
    <vt:lpwstr>tormod@ironstoneit.com</vt:lpwstr>
  </property>
  <property fmtid="{D5CDD505-2E9C-101B-9397-08002B2CF9AE}" pid="7" name="MSIP_Label_22a5abb0-7535-4767-b588-b5fe5af701d3_SetDate">
    <vt:lpwstr>2019-03-01T09:52:11.7720188Z</vt:lpwstr>
  </property>
  <property fmtid="{D5CDD505-2E9C-101B-9397-08002B2CF9AE}" pid="8" name="MSIP_Label_22a5abb0-7535-4767-b588-b5fe5af701d3_Name">
    <vt:lpwstr>Public</vt:lpwstr>
  </property>
  <property fmtid="{D5CDD505-2E9C-101B-9397-08002B2CF9AE}" pid="9" name="MSIP_Label_22a5abb0-7535-4767-b588-b5fe5af701d3_Application">
    <vt:lpwstr>Microsoft Azure Information Protection</vt:lpwstr>
  </property>
  <property fmtid="{D5CDD505-2E9C-101B-9397-08002B2CF9AE}" pid="10" name="MSIP_Label_22a5abb0-7535-4767-b588-b5fe5af701d3_Extended_MSFT_Method">
    <vt:lpwstr>Automatic</vt:lpwstr>
  </property>
  <property fmtid="{D5CDD505-2E9C-101B-9397-08002B2CF9AE}" pid="11" name="Sensitivity">
    <vt:lpwstr>Public</vt:lpwstr>
  </property>
</Properties>
</file>