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137" autoAdjust="0"/>
    <p:restoredTop sz="94660"/>
  </p:normalViewPr>
  <p:slideViewPr>
    <p:cSldViewPr snapToGrid="0">
      <p:cViewPr varScale="1">
        <p:scale>
          <a:sx n="83" d="100"/>
          <a:sy n="83" d="100"/>
        </p:scale>
        <p:origin x="3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E2282D-C6AA-4040-98D4-B09B9FBC4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2D2ECA-7230-4ED4-9666-4A96A198C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3D9441-A226-4D8D-9F3A-FA8A14B8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E09D-B5A9-417A-A9B9-D6280AFE0188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AF5F7F-E1A2-4698-A898-3A772D49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5CF482-D154-4210-B016-2A4FF278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3C1F-8647-4FC6-A9BA-25618600AD5C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393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ED0638-58E1-47E5-8A9F-F04A6C38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755881-AF2B-41B1-B9FF-A1DD93F6F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4EC3C3-F849-4775-BE09-7AD75228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E09D-B5A9-417A-A9B9-D6280AFE0188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E3B161-DED7-4780-8644-3F28B0F2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60334F-D3E5-4A5E-A581-482EF5D6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3C1F-8647-4FC6-A9BA-25618600AD5C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8978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05FAA03-D8AE-4605-8E1B-A1CFBD6B0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C5BC56-974D-4F0C-88C5-0902F879E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BA3235-05BF-437F-ADA7-398249DB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E09D-B5A9-417A-A9B9-D6280AFE0188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4A18F2-56E2-41A5-9EF9-73A67D4DD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01349D-C630-4741-945C-CE72698B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3C1F-8647-4FC6-A9BA-25618600AD5C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091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CDDDA0-1E72-4E32-887B-74E88B1D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29F21B-8C30-4857-94C4-7A73CA26D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8498AE-870C-4A31-A7F2-68BB335A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E09D-B5A9-417A-A9B9-D6280AFE0188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6C00A5-7776-4F63-B3CE-1CBBFAEA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AD62D9-C00E-466F-8427-D7EDEE71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3C1F-8647-4FC6-A9BA-25618600AD5C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592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CBBEC7-9AE0-405B-AF06-FD35EBF21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89026F-CBB5-439A-BB57-D36E2AB09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A18B5A-272A-43CF-B9C0-BF6995CF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E09D-B5A9-417A-A9B9-D6280AFE0188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2E719-227C-427B-9EDD-A4F62334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E79522-4FD6-403C-BF0B-295F1A0F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3C1F-8647-4FC6-A9BA-25618600AD5C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151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94E93-D7BE-4154-8CE2-00C91F48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B7C8A-2804-4D29-9BEC-4DDCCC1C7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DAA0D9-20F5-4ABF-B811-8FEA16A89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94EC30-A70A-4973-84A2-246FDB36D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E09D-B5A9-417A-A9B9-D6280AFE0188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77A698-888C-4861-93EA-00949FA0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748792-1D6C-4B22-9AB8-BEBD5C86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3C1F-8647-4FC6-A9BA-25618600AD5C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922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6F4597-8398-496F-8931-542BB933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E435E6-8BAD-4F9F-97E1-1A34BA208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4786F3-203C-4838-931D-8C2B49624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DCAF33-3699-475B-B1CD-7C7C7937E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DBE0334-E9AB-4E49-9452-820D041B5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03D08F-BFA9-4CBA-BB6B-E154B19D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E09D-B5A9-417A-A9B9-D6280AFE0188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152A384-880C-4176-9AFA-C0CBC5B7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75CCD8F-7FB5-4979-8E94-B233C4D6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3C1F-8647-4FC6-A9BA-25618600AD5C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670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5B5DE-55A9-4DD2-B2FE-686EE384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A63A08E-B844-44A9-B3CB-803B6EEE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E09D-B5A9-417A-A9B9-D6280AFE0188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2C7338-F5EC-4A94-A883-CB2FBE3F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34674E-BDEA-45BF-A9B3-D6C492BD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3C1F-8647-4FC6-A9BA-25618600AD5C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7413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AC3A0E-C4DE-4D37-948A-AF2B206D9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E09D-B5A9-417A-A9B9-D6280AFE0188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2642D33-7477-41BB-8483-EA4ABE52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9C1A7A-3B43-426C-9AAF-7CA5AC8C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3C1F-8647-4FC6-A9BA-25618600AD5C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5429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CC29B-55E5-4A3E-917B-35529F2A9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540276-1D6C-4CF2-A9E9-F9A4E5DEF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F0DC4B-7A01-4C9E-8CA7-2DCE02DF0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0D176F-D144-4506-847B-99E78032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E09D-B5A9-417A-A9B9-D6280AFE0188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0CFECB-30E7-4C85-BE76-B086F8EB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BDBF42-3A9A-447E-9E91-7B88D10A2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3C1F-8647-4FC6-A9BA-25618600AD5C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987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224FE-67F9-4089-9EDA-B00AB62E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317FBC0-568C-4162-8A89-0992769FB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9A9CC6-CB0B-4CCD-B221-738E76C5D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A25DA6-286A-4CE0-B0C9-03CF2EDC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E09D-B5A9-417A-A9B9-D6280AFE0188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54180E-750B-486B-BD02-749152FC5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58D434-056E-4355-AB3D-0C478172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A3C1F-8647-4FC6-A9BA-25618600AD5C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773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79E43E-4A6E-49E3-9E4C-DFBA3B20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71998B-2D38-4A21-9636-3406BE955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A5BEAB-1D73-4174-9889-AE91813A0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CE09D-B5A9-417A-A9B9-D6280AFE0188}" type="datetimeFigureOut">
              <a:rPr lang="LID4096" smtClean="0"/>
              <a:t>07/01/2025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5650CE-4CA4-44E2-ABE1-1786E248A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FE873E-F67B-4125-88A5-2035302BF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A3C1F-8647-4FC6-A9BA-25618600AD5C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660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EA1E4006-7AF8-4E0D-B900-4E45F429301A}"/>
              </a:ext>
            </a:extLst>
          </p:cNvPr>
          <p:cNvSpPr/>
          <p:nvPr/>
        </p:nvSpPr>
        <p:spPr>
          <a:xfrm>
            <a:off x="369056" y="4138481"/>
            <a:ext cx="9800180" cy="2558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b="1" u="sng" dirty="0">
                <a:solidFill>
                  <a:schemeClr val="tx1"/>
                </a:solidFill>
              </a:rPr>
              <a:t>PERMISSIONS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31B702-F5CA-4C24-BC62-1131D3E57F80}"/>
              </a:ext>
            </a:extLst>
          </p:cNvPr>
          <p:cNvSpPr/>
          <p:nvPr/>
        </p:nvSpPr>
        <p:spPr>
          <a:xfrm>
            <a:off x="369054" y="1699401"/>
            <a:ext cx="9800180" cy="17099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b="1" u="sng" dirty="0">
                <a:solidFill>
                  <a:schemeClr val="tx1"/>
                </a:solidFill>
              </a:rPr>
              <a:t>ROLES</a:t>
            </a:r>
            <a:endParaRPr lang="LID4096" b="1" u="sng" dirty="0">
              <a:solidFill>
                <a:schemeClr val="tx1"/>
              </a:solidFill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BBC972D-63B8-42D0-9E2D-233FA85D5668}"/>
              </a:ext>
            </a:extLst>
          </p:cNvPr>
          <p:cNvSpPr/>
          <p:nvPr/>
        </p:nvSpPr>
        <p:spPr>
          <a:xfrm>
            <a:off x="5924435" y="5935068"/>
            <a:ext cx="1308896" cy="600636"/>
          </a:xfrm>
          <a:prstGeom prst="roundRect">
            <a:avLst>
              <a:gd name="adj" fmla="val 375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create_post</a:t>
            </a:r>
            <a:endParaRPr lang="LID4096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73D776-1783-4E7A-B6BB-849D2B946814}"/>
              </a:ext>
            </a:extLst>
          </p:cNvPr>
          <p:cNvSpPr/>
          <p:nvPr/>
        </p:nvSpPr>
        <p:spPr>
          <a:xfrm>
            <a:off x="5103995" y="2599634"/>
            <a:ext cx="1102659" cy="5289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125976-0939-4875-B40E-499EC0B0D422}"/>
              </a:ext>
            </a:extLst>
          </p:cNvPr>
          <p:cNvSpPr/>
          <p:nvPr/>
        </p:nvSpPr>
        <p:spPr>
          <a:xfrm>
            <a:off x="7733628" y="2039318"/>
            <a:ext cx="1266265" cy="5289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MANAGER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F4C9A4-6BD4-4E8D-8C81-30BD8507F604}"/>
              </a:ext>
            </a:extLst>
          </p:cNvPr>
          <p:cNvSpPr/>
          <p:nvPr/>
        </p:nvSpPr>
        <p:spPr>
          <a:xfrm>
            <a:off x="662723" y="2070514"/>
            <a:ext cx="1631576" cy="5289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SUPER-ADMIN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85C6328-97E0-495B-8C42-BA07DDC4E608}"/>
              </a:ext>
            </a:extLst>
          </p:cNvPr>
          <p:cNvSpPr/>
          <p:nvPr/>
        </p:nvSpPr>
        <p:spPr>
          <a:xfrm>
            <a:off x="4508685" y="5939717"/>
            <a:ext cx="1308897" cy="600636"/>
          </a:xfrm>
          <a:prstGeom prst="roundRect">
            <a:avLst>
              <a:gd name="adj" fmla="val 375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u="sng" dirty="0" err="1"/>
              <a:t>edit_post</a:t>
            </a:r>
            <a:endParaRPr lang="LID4096" sz="1600" u="sng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DC39E31-7D18-4740-B048-97275A2B9E70}"/>
              </a:ext>
            </a:extLst>
          </p:cNvPr>
          <p:cNvSpPr/>
          <p:nvPr/>
        </p:nvSpPr>
        <p:spPr>
          <a:xfrm>
            <a:off x="7716485" y="5903857"/>
            <a:ext cx="1308897" cy="600636"/>
          </a:xfrm>
          <a:prstGeom prst="roundRect">
            <a:avLst>
              <a:gd name="adj" fmla="val 375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delete</a:t>
            </a:r>
            <a:r>
              <a:rPr lang="fr-FR" sz="1600" err="1"/>
              <a:t>_</a:t>
            </a:r>
            <a:r>
              <a:rPr lang="fr-FR" sz="1600"/>
              <a:t>post</a:t>
            </a:r>
            <a:endParaRPr lang="LID4096" sz="1600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6F52C3E8-2531-4F48-9938-28870AD15731}"/>
              </a:ext>
            </a:extLst>
          </p:cNvPr>
          <p:cNvSpPr/>
          <p:nvPr/>
        </p:nvSpPr>
        <p:spPr>
          <a:xfrm>
            <a:off x="3052519" y="5969610"/>
            <a:ext cx="1308897" cy="600636"/>
          </a:xfrm>
          <a:prstGeom prst="roundRect">
            <a:avLst>
              <a:gd name="adj" fmla="val 3750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delete</a:t>
            </a:r>
            <a:r>
              <a:rPr lang="fr-FR" sz="1600" err="1"/>
              <a:t>_</a:t>
            </a:r>
            <a:r>
              <a:rPr lang="fr-FR" sz="1600"/>
              <a:t>user</a:t>
            </a:r>
            <a:endParaRPr lang="LID4096" sz="1600" dirty="0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72F6DA0-2CEA-4E25-A8A2-C010773E10F7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H="1" flipV="1">
            <a:off x="5655325" y="3128551"/>
            <a:ext cx="923558" cy="2806517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7BBD1EEA-66C5-495B-B86C-E795485AD336}"/>
              </a:ext>
            </a:extLst>
          </p:cNvPr>
          <p:cNvCxnSpPr>
            <a:cxnSpLocks/>
            <a:stCxn id="6" idx="1"/>
            <a:endCxn id="64" idx="2"/>
          </p:cNvCxnSpPr>
          <p:nvPr/>
        </p:nvCxnSpPr>
        <p:spPr>
          <a:xfrm flipH="1" flipV="1">
            <a:off x="3845407" y="2595410"/>
            <a:ext cx="1258588" cy="2686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E6B5B81-AA43-463C-B0B5-AFDEE3E6AA18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4984668" y="3128551"/>
            <a:ext cx="670657" cy="1216041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FDF2CC0E-0E16-4FB9-85D1-2202C836D47A}"/>
              </a:ext>
            </a:extLst>
          </p:cNvPr>
          <p:cNvGrpSpPr/>
          <p:nvPr/>
        </p:nvGrpSpPr>
        <p:grpSpPr>
          <a:xfrm>
            <a:off x="1628620" y="5521378"/>
            <a:ext cx="1305948" cy="600636"/>
            <a:chOff x="640979" y="2083715"/>
            <a:chExt cx="1444133" cy="60063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CF7313F4-181C-4412-B92A-19B3579E8730}"/>
                </a:ext>
              </a:extLst>
            </p:cNvPr>
            <p:cNvSpPr/>
            <p:nvPr/>
          </p:nvSpPr>
          <p:spPr>
            <a:xfrm>
              <a:off x="1264433" y="2289903"/>
              <a:ext cx="197223" cy="188259"/>
            </a:xfrm>
            <a:prstGeom prst="ellipse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600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47587C72-090C-42F1-9482-3D982B1AE7EF}"/>
                </a:ext>
              </a:extLst>
            </p:cNvPr>
            <p:cNvSpPr/>
            <p:nvPr/>
          </p:nvSpPr>
          <p:spPr>
            <a:xfrm>
              <a:off x="640979" y="2083715"/>
              <a:ext cx="1444133" cy="600636"/>
            </a:xfrm>
            <a:prstGeom prst="roundRect">
              <a:avLst>
                <a:gd name="adj" fmla="val 375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/>
                <a:t>edit_user</a:t>
              </a:r>
              <a:endParaRPr lang="LID4096" sz="1600" dirty="0"/>
            </a:p>
          </p:txBody>
        </p:sp>
      </p:grp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9A523945-7A62-4E94-87A6-05465D8A70F9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5163134" y="2568235"/>
            <a:ext cx="3203627" cy="3371482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07328EF-B1B7-4087-80AC-E6D10D7D65D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206654" y="2303777"/>
            <a:ext cx="1526974" cy="56031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F8C4042-901A-47D9-9FD7-3FDB227450E9}"/>
              </a:ext>
            </a:extLst>
          </p:cNvPr>
          <p:cNvSpPr/>
          <p:nvPr/>
        </p:nvSpPr>
        <p:spPr>
          <a:xfrm>
            <a:off x="3212274" y="2066493"/>
            <a:ext cx="1266265" cy="5289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ADMIN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0A053E32-8A34-437F-AD41-76F9E8234F22}"/>
              </a:ext>
            </a:extLst>
          </p:cNvPr>
          <p:cNvCxnSpPr>
            <a:cxnSpLocks/>
            <a:stCxn id="7" idx="1"/>
            <a:endCxn id="64" idx="3"/>
          </p:cNvCxnSpPr>
          <p:nvPr/>
        </p:nvCxnSpPr>
        <p:spPr>
          <a:xfrm flipH="1">
            <a:off x="4478539" y="2303777"/>
            <a:ext cx="3255089" cy="2717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5BCA9715-A240-4AC5-AEFC-AEC4CB70A55A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H="1" flipV="1">
            <a:off x="4984668" y="4945228"/>
            <a:ext cx="178466" cy="9944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A3D9F9F7-A39B-4808-944F-280FCCD7C9C0}"/>
              </a:ext>
            </a:extLst>
          </p:cNvPr>
          <p:cNvCxnSpPr>
            <a:cxnSpLocks/>
            <a:stCxn id="64" idx="1"/>
            <a:endCxn id="9" idx="3"/>
          </p:cNvCxnSpPr>
          <p:nvPr/>
        </p:nvCxnSpPr>
        <p:spPr>
          <a:xfrm flipH="1">
            <a:off x="2294299" y="2330952"/>
            <a:ext cx="917975" cy="402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A69AD2B8-77CA-44CA-8B9E-9BA47C44B1FA}"/>
              </a:ext>
            </a:extLst>
          </p:cNvPr>
          <p:cNvCxnSpPr>
            <a:cxnSpLocks/>
            <a:stCxn id="15" idx="0"/>
            <a:endCxn id="69" idx="2"/>
          </p:cNvCxnSpPr>
          <p:nvPr/>
        </p:nvCxnSpPr>
        <p:spPr>
          <a:xfrm flipH="1" flipV="1">
            <a:off x="7299373" y="5205896"/>
            <a:ext cx="1071561" cy="6979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8D892894-833F-4B32-A57B-D97DFE12E70F}"/>
              </a:ext>
            </a:extLst>
          </p:cNvPr>
          <p:cNvCxnSpPr>
            <a:cxnSpLocks/>
            <a:stCxn id="18" idx="0"/>
            <a:endCxn id="64" idx="2"/>
          </p:cNvCxnSpPr>
          <p:nvPr/>
        </p:nvCxnSpPr>
        <p:spPr>
          <a:xfrm flipV="1">
            <a:off x="3706968" y="2595410"/>
            <a:ext cx="138439" cy="3374200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1" name="Image 120">
            <a:extLst>
              <a:ext uri="{FF2B5EF4-FFF2-40B4-BE49-F238E27FC236}">
                <a16:creationId xmlns:a16="http://schemas.microsoft.com/office/drawing/2014/main" id="{5D3F0894-92EC-457D-A492-EB60CB3E7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758" y="325790"/>
            <a:ext cx="625219" cy="648000"/>
          </a:xfrm>
          <a:prstGeom prst="rect">
            <a:avLst/>
          </a:prstGeom>
        </p:spPr>
      </p:pic>
      <p:pic>
        <p:nvPicPr>
          <p:cNvPr id="124" name="Image 123">
            <a:extLst>
              <a:ext uri="{FF2B5EF4-FFF2-40B4-BE49-F238E27FC236}">
                <a16:creationId xmlns:a16="http://schemas.microsoft.com/office/drawing/2014/main" id="{1FF7579E-3302-4D4D-90F8-78699FAFA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226" y="294978"/>
            <a:ext cx="645055" cy="648000"/>
          </a:xfrm>
          <a:prstGeom prst="rect">
            <a:avLst/>
          </a:prstGeom>
        </p:spPr>
      </p:pic>
      <p:cxnSp>
        <p:nvCxnSpPr>
          <p:cNvPr id="131" name="Connecteur droit avec flèche 130">
            <a:extLst>
              <a:ext uri="{FF2B5EF4-FFF2-40B4-BE49-F238E27FC236}">
                <a16:creationId xmlns:a16="http://schemas.microsoft.com/office/drawing/2014/main" id="{F7CFCCC0-1D31-47D4-AA02-94E400FE1523}"/>
              </a:ext>
            </a:extLst>
          </p:cNvPr>
          <p:cNvCxnSpPr>
            <a:cxnSpLocks/>
            <a:stCxn id="64" idx="0"/>
            <a:endCxn id="124" idx="2"/>
          </p:cNvCxnSpPr>
          <p:nvPr/>
        </p:nvCxnSpPr>
        <p:spPr>
          <a:xfrm flipH="1" flipV="1">
            <a:off x="3833754" y="942978"/>
            <a:ext cx="11653" cy="112351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Connecteur droit avec flèche 133">
            <a:extLst>
              <a:ext uri="{FF2B5EF4-FFF2-40B4-BE49-F238E27FC236}">
                <a16:creationId xmlns:a16="http://schemas.microsoft.com/office/drawing/2014/main" id="{6377270A-0981-4FE8-A5E8-D5BF471DB684}"/>
              </a:ext>
            </a:extLst>
          </p:cNvPr>
          <p:cNvCxnSpPr>
            <a:cxnSpLocks/>
            <a:stCxn id="6" idx="0"/>
            <a:endCxn id="185" idx="2"/>
          </p:cNvCxnSpPr>
          <p:nvPr/>
        </p:nvCxnSpPr>
        <p:spPr>
          <a:xfrm flipH="1" flipV="1">
            <a:off x="5612658" y="1011420"/>
            <a:ext cx="42667" cy="1588214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Connecteur droit avec flèche 164">
            <a:extLst>
              <a:ext uri="{FF2B5EF4-FFF2-40B4-BE49-F238E27FC236}">
                <a16:creationId xmlns:a16="http://schemas.microsoft.com/office/drawing/2014/main" id="{3EC2A4B0-FD94-4C3B-8078-7CB8EBCF3C83}"/>
              </a:ext>
            </a:extLst>
          </p:cNvPr>
          <p:cNvCxnSpPr>
            <a:cxnSpLocks/>
            <a:stCxn id="164" idx="0"/>
            <a:endCxn id="6" idx="1"/>
          </p:cNvCxnSpPr>
          <p:nvPr/>
        </p:nvCxnSpPr>
        <p:spPr>
          <a:xfrm flipV="1">
            <a:off x="1241932" y="2864093"/>
            <a:ext cx="3862063" cy="1676367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Connecteur droit avec flèche 165">
            <a:extLst>
              <a:ext uri="{FF2B5EF4-FFF2-40B4-BE49-F238E27FC236}">
                <a16:creationId xmlns:a16="http://schemas.microsoft.com/office/drawing/2014/main" id="{8CE908FC-81A7-419D-836B-561AE8E38027}"/>
              </a:ext>
            </a:extLst>
          </p:cNvPr>
          <p:cNvCxnSpPr>
            <a:cxnSpLocks/>
            <a:stCxn id="16" idx="0"/>
            <a:endCxn id="164" idx="2"/>
          </p:cNvCxnSpPr>
          <p:nvPr/>
        </p:nvCxnSpPr>
        <p:spPr>
          <a:xfrm flipH="1" flipV="1">
            <a:off x="1241932" y="5141096"/>
            <a:ext cx="1039662" cy="380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1" name="Image 180">
            <a:extLst>
              <a:ext uri="{FF2B5EF4-FFF2-40B4-BE49-F238E27FC236}">
                <a16:creationId xmlns:a16="http://schemas.microsoft.com/office/drawing/2014/main" id="{0E25B55D-FF40-4558-97F1-7D496E7C4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19" y="205470"/>
            <a:ext cx="736583" cy="736583"/>
          </a:xfrm>
          <a:prstGeom prst="rect">
            <a:avLst/>
          </a:prstGeom>
        </p:spPr>
      </p:pic>
      <p:pic>
        <p:nvPicPr>
          <p:cNvPr id="185" name="Image 184">
            <a:extLst>
              <a:ext uri="{FF2B5EF4-FFF2-40B4-BE49-F238E27FC236}">
                <a16:creationId xmlns:a16="http://schemas.microsoft.com/office/drawing/2014/main" id="{DA758EAE-9AB1-4264-BE12-CDA44E5284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165" y="262435"/>
            <a:ext cx="748985" cy="748985"/>
          </a:xfrm>
          <a:prstGeom prst="rect">
            <a:avLst/>
          </a:prstGeom>
        </p:spPr>
      </p:pic>
      <p:cxnSp>
        <p:nvCxnSpPr>
          <p:cNvPr id="190" name="Connecteur droit avec flèche 189">
            <a:extLst>
              <a:ext uri="{FF2B5EF4-FFF2-40B4-BE49-F238E27FC236}">
                <a16:creationId xmlns:a16="http://schemas.microsoft.com/office/drawing/2014/main" id="{E11530F8-09E5-45DC-B35E-C7ACB349BF54}"/>
              </a:ext>
            </a:extLst>
          </p:cNvPr>
          <p:cNvCxnSpPr>
            <a:cxnSpLocks/>
            <a:stCxn id="9" idx="0"/>
            <a:endCxn id="181" idx="2"/>
          </p:cNvCxnSpPr>
          <p:nvPr/>
        </p:nvCxnSpPr>
        <p:spPr>
          <a:xfrm flipV="1">
            <a:off x="1478511" y="942053"/>
            <a:ext cx="0" cy="112846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Connecteur droit avec flèche 199">
            <a:extLst>
              <a:ext uri="{FF2B5EF4-FFF2-40B4-BE49-F238E27FC236}">
                <a16:creationId xmlns:a16="http://schemas.microsoft.com/office/drawing/2014/main" id="{0B3014F5-86BA-4A92-AFCE-064BD16498B3}"/>
              </a:ext>
            </a:extLst>
          </p:cNvPr>
          <p:cNvCxnSpPr>
            <a:cxnSpLocks/>
            <a:stCxn id="7" idx="0"/>
            <a:endCxn id="121" idx="2"/>
          </p:cNvCxnSpPr>
          <p:nvPr/>
        </p:nvCxnSpPr>
        <p:spPr>
          <a:xfrm flipH="1" flipV="1">
            <a:off x="8332368" y="973790"/>
            <a:ext cx="34393" cy="106552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A5A47438-52B6-4ED3-A856-415F78F53C9C}"/>
              </a:ext>
            </a:extLst>
          </p:cNvPr>
          <p:cNvCxnSpPr>
            <a:cxnSpLocks/>
            <a:stCxn id="15" idx="0"/>
            <a:endCxn id="7" idx="2"/>
          </p:cNvCxnSpPr>
          <p:nvPr/>
        </p:nvCxnSpPr>
        <p:spPr>
          <a:xfrm flipH="1" flipV="1">
            <a:off x="8366761" y="2568235"/>
            <a:ext cx="4173" cy="3335622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5D88E76B-12ED-4B47-A89D-C70B367084D0}"/>
              </a:ext>
            </a:extLst>
          </p:cNvPr>
          <p:cNvCxnSpPr>
            <a:cxnSpLocks/>
            <a:stCxn id="69" idx="0"/>
            <a:endCxn id="6" idx="3"/>
          </p:cNvCxnSpPr>
          <p:nvPr/>
        </p:nvCxnSpPr>
        <p:spPr>
          <a:xfrm flipH="1" flipV="1">
            <a:off x="6206654" y="2864093"/>
            <a:ext cx="1092719" cy="1741167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D3932BEA-56A7-4132-86E7-7F13EA4E5A63}"/>
              </a:ext>
            </a:extLst>
          </p:cNvPr>
          <p:cNvCxnSpPr>
            <a:cxnSpLocks/>
            <a:stCxn id="16" idx="0"/>
            <a:endCxn id="64" idx="2"/>
          </p:cNvCxnSpPr>
          <p:nvPr/>
        </p:nvCxnSpPr>
        <p:spPr>
          <a:xfrm flipV="1">
            <a:off x="2281594" y="2595410"/>
            <a:ext cx="1563813" cy="2925968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F74AD3A4-C90B-4D70-9543-758F2F481579}"/>
              </a:ext>
            </a:extLst>
          </p:cNvPr>
          <p:cNvCxnSpPr>
            <a:cxnSpLocks/>
          </p:cNvCxnSpPr>
          <p:nvPr/>
        </p:nvCxnSpPr>
        <p:spPr>
          <a:xfrm flipH="1">
            <a:off x="10783551" y="181277"/>
            <a:ext cx="1202630" cy="0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8E5B4C56-054C-4C98-8FA5-D9568855B3DE}"/>
              </a:ext>
            </a:extLst>
          </p:cNvPr>
          <p:cNvCxnSpPr>
            <a:cxnSpLocks/>
          </p:cNvCxnSpPr>
          <p:nvPr/>
        </p:nvCxnSpPr>
        <p:spPr>
          <a:xfrm>
            <a:off x="10783551" y="1676982"/>
            <a:ext cx="120263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DCD906DE-C596-4D20-B16B-80DF9C92EFA1}"/>
              </a:ext>
            </a:extLst>
          </p:cNvPr>
          <p:cNvSpPr txBox="1"/>
          <p:nvPr/>
        </p:nvSpPr>
        <p:spPr>
          <a:xfrm>
            <a:off x="10695477" y="1734637"/>
            <a:ext cx="1533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Permission Parent</a:t>
            </a:r>
            <a:br>
              <a:rPr lang="fr-FR" sz="1400" b="1" dirty="0"/>
            </a:br>
            <a:r>
              <a:rPr lang="fr-FR" sz="1400" b="1" dirty="0"/>
              <a:t>Relationship</a:t>
            </a:r>
            <a:endParaRPr lang="LID4096" sz="1400" b="1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A4497EB-D696-48C3-9321-17E2334F204D}"/>
              </a:ext>
            </a:extLst>
          </p:cNvPr>
          <p:cNvSpPr txBox="1"/>
          <p:nvPr/>
        </p:nvSpPr>
        <p:spPr>
          <a:xfrm>
            <a:off x="10695477" y="205470"/>
            <a:ext cx="1372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Role</a:t>
            </a:r>
            <a:r>
              <a:rPr lang="fr-FR" sz="1400" b="1" dirty="0"/>
              <a:t> Permission</a:t>
            </a:r>
            <a:br>
              <a:rPr lang="fr-FR" sz="1400" b="1" dirty="0"/>
            </a:br>
            <a:r>
              <a:rPr lang="fr-FR" sz="1400" b="1" dirty="0"/>
              <a:t>Relationship</a:t>
            </a:r>
            <a:endParaRPr lang="LID4096" sz="1400" b="1" dirty="0"/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A843A117-DCD3-40B2-8905-230CC5891EE5}"/>
              </a:ext>
            </a:extLst>
          </p:cNvPr>
          <p:cNvCxnSpPr>
            <a:cxnSpLocks/>
          </p:cNvCxnSpPr>
          <p:nvPr/>
        </p:nvCxnSpPr>
        <p:spPr>
          <a:xfrm>
            <a:off x="10765660" y="884490"/>
            <a:ext cx="1202630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5DF628E9-78C1-4D57-9452-CD28DA1C6517}"/>
              </a:ext>
            </a:extLst>
          </p:cNvPr>
          <p:cNvSpPr txBox="1"/>
          <p:nvPr/>
        </p:nvSpPr>
        <p:spPr>
          <a:xfrm>
            <a:off x="10677586" y="942145"/>
            <a:ext cx="1533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Permission Parent</a:t>
            </a:r>
            <a:br>
              <a:rPr lang="fr-FR" sz="1400" b="1" dirty="0"/>
            </a:br>
            <a:r>
              <a:rPr lang="fr-FR" sz="1400" b="1" dirty="0"/>
              <a:t>Relationship</a:t>
            </a:r>
            <a:endParaRPr lang="LID4096" sz="1400" b="1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29D7DF09-BF64-41C7-AD43-B18E2EFAFF00}"/>
              </a:ext>
            </a:extLst>
          </p:cNvPr>
          <p:cNvGrpSpPr/>
          <p:nvPr/>
        </p:nvGrpSpPr>
        <p:grpSpPr>
          <a:xfrm>
            <a:off x="4196648" y="4332812"/>
            <a:ext cx="1647929" cy="612416"/>
            <a:chOff x="4418320" y="4332812"/>
            <a:chExt cx="1647929" cy="612416"/>
          </a:xfrm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14242268-432B-409C-8F94-CDCB70E3DCF9}"/>
                </a:ext>
              </a:extLst>
            </p:cNvPr>
            <p:cNvSpPr/>
            <p:nvPr/>
          </p:nvSpPr>
          <p:spPr>
            <a:xfrm>
              <a:off x="4418320" y="4344592"/>
              <a:ext cx="1576039" cy="600636"/>
            </a:xfrm>
            <a:prstGeom prst="roundRect">
              <a:avLst>
                <a:gd name="adj" fmla="val 37500"/>
              </a:avLst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/>
                <a:t>edit_own_post</a:t>
              </a:r>
              <a:endParaRPr lang="LID4096" sz="1600" dirty="0"/>
            </a:p>
          </p:txBody>
        </p:sp>
        <p:sp>
          <p:nvSpPr>
            <p:cNvPr id="57" name="Rectangle : coins arrondis 56">
              <a:extLst>
                <a:ext uri="{FF2B5EF4-FFF2-40B4-BE49-F238E27FC236}">
                  <a16:creationId xmlns:a16="http://schemas.microsoft.com/office/drawing/2014/main" id="{746F4F0B-7E0D-4FE3-9354-DE2B7355B2AA}"/>
                </a:ext>
              </a:extLst>
            </p:cNvPr>
            <p:cNvSpPr/>
            <p:nvPr/>
          </p:nvSpPr>
          <p:spPr>
            <a:xfrm>
              <a:off x="5376351" y="4332812"/>
              <a:ext cx="689898" cy="228048"/>
            </a:xfrm>
            <a:prstGeom prst="roundRect">
              <a:avLst>
                <a:gd name="adj" fmla="val 3750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RULE</a:t>
              </a:r>
              <a:endParaRPr lang="LID4096" sz="1400" dirty="0"/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E633886B-FC9C-4D2F-AE57-E8787D13FF44}"/>
              </a:ext>
            </a:extLst>
          </p:cNvPr>
          <p:cNvGrpSpPr/>
          <p:nvPr/>
        </p:nvGrpSpPr>
        <p:grpSpPr>
          <a:xfrm>
            <a:off x="6368738" y="4600450"/>
            <a:ext cx="1917253" cy="605446"/>
            <a:chOff x="5884192" y="4853471"/>
            <a:chExt cx="1917253" cy="605446"/>
          </a:xfrm>
        </p:grpSpPr>
        <p:sp>
          <p:nvSpPr>
            <p:cNvPr id="69" name="Rectangle : coins arrondis 68">
              <a:extLst>
                <a:ext uri="{FF2B5EF4-FFF2-40B4-BE49-F238E27FC236}">
                  <a16:creationId xmlns:a16="http://schemas.microsoft.com/office/drawing/2014/main" id="{2DFF5058-82F0-4C69-9B62-543133DB7CF6}"/>
                </a:ext>
              </a:extLst>
            </p:cNvPr>
            <p:cNvSpPr/>
            <p:nvPr/>
          </p:nvSpPr>
          <p:spPr>
            <a:xfrm>
              <a:off x="5884192" y="4858281"/>
              <a:ext cx="1861270" cy="600636"/>
            </a:xfrm>
            <a:prstGeom prst="roundRect">
              <a:avLst>
                <a:gd name="adj" fmla="val 37500"/>
              </a:avLst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/>
                <a:t>delete_own_post</a:t>
              </a:r>
              <a:endParaRPr lang="LID4096" sz="1600" dirty="0"/>
            </a:p>
          </p:txBody>
        </p:sp>
        <p:sp>
          <p:nvSpPr>
            <p:cNvPr id="58" name="Rectangle : coins arrondis 57">
              <a:extLst>
                <a:ext uri="{FF2B5EF4-FFF2-40B4-BE49-F238E27FC236}">
                  <a16:creationId xmlns:a16="http://schemas.microsoft.com/office/drawing/2014/main" id="{31587CA5-2AA4-4746-9E35-D0C34C1A2BD9}"/>
                </a:ext>
              </a:extLst>
            </p:cNvPr>
            <p:cNvSpPr/>
            <p:nvPr/>
          </p:nvSpPr>
          <p:spPr>
            <a:xfrm>
              <a:off x="7111547" y="4853471"/>
              <a:ext cx="689898" cy="228048"/>
            </a:xfrm>
            <a:prstGeom prst="roundRect">
              <a:avLst>
                <a:gd name="adj" fmla="val 3750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RULE</a:t>
              </a:r>
              <a:endParaRPr lang="LID4096" sz="1400" dirty="0"/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0B457334-5E2B-46A1-863F-EB85704B3467}"/>
              </a:ext>
            </a:extLst>
          </p:cNvPr>
          <p:cNvGrpSpPr/>
          <p:nvPr/>
        </p:nvGrpSpPr>
        <p:grpSpPr>
          <a:xfrm>
            <a:off x="461100" y="4514480"/>
            <a:ext cx="1626182" cy="626616"/>
            <a:chOff x="461100" y="4514480"/>
            <a:chExt cx="1626182" cy="626616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64" name="Rectangle : coins arrondis 163">
              <a:extLst>
                <a:ext uri="{FF2B5EF4-FFF2-40B4-BE49-F238E27FC236}">
                  <a16:creationId xmlns:a16="http://schemas.microsoft.com/office/drawing/2014/main" id="{4F91C72D-D1FB-4E74-8007-75FA9754DABB}"/>
                </a:ext>
              </a:extLst>
            </p:cNvPr>
            <p:cNvSpPr/>
            <p:nvPr/>
          </p:nvSpPr>
          <p:spPr>
            <a:xfrm>
              <a:off x="461100" y="4540460"/>
              <a:ext cx="1561663" cy="600636"/>
            </a:xfrm>
            <a:prstGeom prst="roundRect">
              <a:avLst>
                <a:gd name="adj" fmla="val 375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/>
                <a:t>edit_own_user</a:t>
              </a:r>
              <a:endParaRPr lang="LID4096" sz="1600" dirty="0"/>
            </a:p>
          </p:txBody>
        </p:sp>
        <p:sp>
          <p:nvSpPr>
            <p:cNvPr id="80" name="Rectangle : coins arrondis 79">
              <a:extLst>
                <a:ext uri="{FF2B5EF4-FFF2-40B4-BE49-F238E27FC236}">
                  <a16:creationId xmlns:a16="http://schemas.microsoft.com/office/drawing/2014/main" id="{FEB0349D-45B5-41FD-A06C-2498BF1460A3}"/>
                </a:ext>
              </a:extLst>
            </p:cNvPr>
            <p:cNvSpPr/>
            <p:nvPr/>
          </p:nvSpPr>
          <p:spPr>
            <a:xfrm>
              <a:off x="1397384" y="4514480"/>
              <a:ext cx="689898" cy="228048"/>
            </a:xfrm>
            <a:prstGeom prst="roundRect">
              <a:avLst>
                <a:gd name="adj" fmla="val 37500"/>
              </a:avLst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RULE</a:t>
              </a:r>
              <a:endParaRPr lang="LID4096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110463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</TotalTime>
  <Words>51</Words>
  <Application>Microsoft Office PowerPoint</Application>
  <PresentationFormat>Grand écran</PresentationFormat>
  <Paragraphs>20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Saddedine Mohammed Nadjib</dc:creator>
  <cp:lastModifiedBy>Saddedine Mohammed Nadjib</cp:lastModifiedBy>
  <cp:revision>74</cp:revision>
  <dcterms:created xsi:type="dcterms:W3CDTF">2025-06-24T17:37:52Z</dcterms:created>
  <dcterms:modified xsi:type="dcterms:W3CDTF">2025-07-01T18:09:03Z</dcterms:modified>
</cp:coreProperties>
</file>