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ade8debfbd409f79" providerId="LiveId" clId="{1059CF24-1157-4A82-88DE-7C3BCCFA2550}"/>
    <pc:docChg chg="undo custSel addSld delSld modSld sldOrd">
      <pc:chgData name="ARPITA ROY" userId="ade8debfbd409f79" providerId="LiveId" clId="{1059CF24-1157-4A82-88DE-7C3BCCFA2550}" dt="2022-03-01T10:18:59.584" v="1621" actId="20577"/>
      <pc:docMkLst>
        <pc:docMk/>
      </pc:docMkLst>
      <pc:sldChg chg="modSp mod">
        <pc:chgData name="ARPITA ROY" userId="ade8debfbd409f79" providerId="LiveId" clId="{1059CF24-1157-4A82-88DE-7C3BCCFA2550}" dt="2022-03-01T10:16:20.022" v="1589" actId="20577"/>
        <pc:sldMkLst>
          <pc:docMk/>
          <pc:sldMk cId="0" sldId="256"/>
        </pc:sldMkLst>
        <pc:spChg chg="mod">
          <ac:chgData name="ARPITA ROY" userId="ade8debfbd409f79" providerId="LiveId" clId="{1059CF24-1157-4A82-88DE-7C3BCCFA2550}" dt="2022-03-01T10:16:03.338" v="1580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6:20.022" v="1589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ARPITA ROY" userId="ade8debfbd409f79" providerId="LiveId" clId="{1059CF24-1157-4A82-88DE-7C3BCCFA2550}" dt="2022-03-01T10:14:50.235" v="1559" actId="20577"/>
        <pc:sldMkLst>
          <pc:docMk/>
          <pc:sldMk cId="0" sldId="257"/>
        </pc:sldMkLst>
        <pc:spChg chg="mod">
          <ac:chgData name="ARPITA ROY" userId="ade8debfbd409f79" providerId="LiveId" clId="{1059CF24-1157-4A82-88DE-7C3BCCFA2550}" dt="2022-03-01T10:14:50.235" v="1559" actId="20577"/>
          <ac:spMkLst>
            <pc:docMk/>
            <pc:sldMk cId="0" sldId="257"/>
            <ac:spMk id="68" creationId="{00000000-0000-0000-0000-000000000000}"/>
          </ac:spMkLst>
        </pc:spChg>
      </pc:sldChg>
      <pc:sldChg chg="modSp mod">
        <pc:chgData name="ARPITA ROY" userId="ade8debfbd409f79" providerId="LiveId" clId="{1059CF24-1157-4A82-88DE-7C3BCCFA2550}" dt="2022-03-01T10:17:11.391" v="1591" actId="1076"/>
        <pc:sldMkLst>
          <pc:docMk/>
          <pc:sldMk cId="0" sldId="258"/>
        </pc:sldMkLst>
        <pc:spChg chg="mod">
          <ac:chgData name="ARPITA ROY" userId="ade8debfbd409f79" providerId="LiveId" clId="{1059CF24-1157-4A82-88DE-7C3BCCFA2550}" dt="2022-02-28T17:39:31.740" v="198" actId="20577"/>
          <ac:spMkLst>
            <pc:docMk/>
            <pc:sldMk cId="0" sldId="258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7:11.391" v="1591" actId="1076"/>
          <ac:spMkLst>
            <pc:docMk/>
            <pc:sldMk cId="0" sldId="258"/>
            <ac:spMk id="75" creationId="{00000000-0000-0000-0000-000000000000}"/>
          </ac:spMkLst>
        </pc:spChg>
      </pc:sldChg>
      <pc:sldChg chg="modSp mod">
        <pc:chgData name="ARPITA ROY" userId="ade8debfbd409f79" providerId="LiveId" clId="{1059CF24-1157-4A82-88DE-7C3BCCFA2550}" dt="2022-03-01T10:17:30.738" v="1594" actId="14100"/>
        <pc:sldMkLst>
          <pc:docMk/>
          <pc:sldMk cId="0" sldId="259"/>
        </pc:sldMkLst>
        <pc:spChg chg="mod">
          <ac:chgData name="ARPITA ROY" userId="ade8debfbd409f79" providerId="LiveId" clId="{1059CF24-1157-4A82-88DE-7C3BCCFA2550}" dt="2022-02-28T17:39:45.981" v="200"/>
          <ac:spMkLst>
            <pc:docMk/>
            <pc:sldMk cId="0" sldId="259"/>
            <ac:spMk id="82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7:30.738" v="1594" actId="14100"/>
          <ac:spMkLst>
            <pc:docMk/>
            <pc:sldMk cId="0" sldId="259"/>
            <ac:spMk id="84" creationId="{00000000-0000-0000-0000-000000000000}"/>
          </ac:spMkLst>
        </pc:spChg>
      </pc:sldChg>
      <pc:sldChg chg="del">
        <pc:chgData name="ARPITA ROY" userId="ade8debfbd409f79" providerId="LiveId" clId="{1059CF24-1157-4A82-88DE-7C3BCCFA2550}" dt="2022-03-01T10:13:14.377" v="1397" actId="2696"/>
        <pc:sldMkLst>
          <pc:docMk/>
          <pc:sldMk cId="0" sldId="260"/>
        </pc:sldMkLst>
      </pc:sldChg>
      <pc:sldChg chg="modSp mod">
        <pc:chgData name="ARPITA ROY" userId="ade8debfbd409f79" providerId="LiveId" clId="{1059CF24-1157-4A82-88DE-7C3BCCFA2550}" dt="2022-03-01T10:17:17.199" v="1592" actId="1076"/>
        <pc:sldMkLst>
          <pc:docMk/>
          <pc:sldMk cId="1288932818" sldId="261"/>
        </pc:sldMkLst>
        <pc:spChg chg="mod">
          <ac:chgData name="ARPITA ROY" userId="ade8debfbd409f79" providerId="LiveId" clId="{1059CF24-1157-4A82-88DE-7C3BCCFA2550}" dt="2022-02-28T17:39:41.890" v="199"/>
          <ac:spMkLst>
            <pc:docMk/>
            <pc:sldMk cId="1288932818" sldId="261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7:17.199" v="1592" actId="1076"/>
          <ac:spMkLst>
            <pc:docMk/>
            <pc:sldMk cId="1288932818" sldId="261"/>
            <ac:spMk id="75" creationId="{00000000-0000-0000-0000-000000000000}"/>
          </ac:spMkLst>
        </pc:spChg>
      </pc:sldChg>
      <pc:sldChg chg="modSp mod">
        <pc:chgData name="ARPITA ROY" userId="ade8debfbd409f79" providerId="LiveId" clId="{1059CF24-1157-4A82-88DE-7C3BCCFA2550}" dt="2022-02-28T17:39:49.649" v="201"/>
        <pc:sldMkLst>
          <pc:docMk/>
          <pc:sldMk cId="110069857" sldId="262"/>
        </pc:sldMkLst>
        <pc:spChg chg="mod">
          <ac:chgData name="ARPITA ROY" userId="ade8debfbd409f79" providerId="LiveId" clId="{1059CF24-1157-4A82-88DE-7C3BCCFA2550}" dt="2022-02-28T17:39:49.649" v="201"/>
          <ac:spMkLst>
            <pc:docMk/>
            <pc:sldMk cId="110069857" sldId="262"/>
            <ac:spMk id="82" creationId="{00000000-0000-0000-0000-000000000000}"/>
          </ac:spMkLst>
        </pc:spChg>
      </pc:sldChg>
      <pc:sldChg chg="modSp mod">
        <pc:chgData name="ARPITA ROY" userId="ade8debfbd409f79" providerId="LiveId" clId="{1059CF24-1157-4A82-88DE-7C3BCCFA2550}" dt="2022-02-28T17:39:54.055" v="202"/>
        <pc:sldMkLst>
          <pc:docMk/>
          <pc:sldMk cId="433545046" sldId="263"/>
        </pc:sldMkLst>
        <pc:spChg chg="mod">
          <ac:chgData name="ARPITA ROY" userId="ade8debfbd409f79" providerId="LiveId" clId="{1059CF24-1157-4A82-88DE-7C3BCCFA2550}" dt="2022-02-28T17:39:54.055" v="202"/>
          <ac:spMkLst>
            <pc:docMk/>
            <pc:sldMk cId="433545046" sldId="263"/>
            <ac:spMk id="82" creationId="{00000000-0000-0000-0000-000000000000}"/>
          </ac:spMkLst>
        </pc:spChg>
      </pc:sldChg>
      <pc:sldChg chg="addSp delSp modSp add mod">
        <pc:chgData name="ARPITA ROY" userId="ade8debfbd409f79" providerId="LiveId" clId="{1059CF24-1157-4A82-88DE-7C3BCCFA2550}" dt="2022-02-28T17:39:57.574" v="203"/>
        <pc:sldMkLst>
          <pc:docMk/>
          <pc:sldMk cId="3610910786" sldId="264"/>
        </pc:sldMkLst>
        <pc:spChg chg="mod">
          <ac:chgData name="ARPITA ROY" userId="ade8debfbd409f79" providerId="LiveId" clId="{1059CF24-1157-4A82-88DE-7C3BCCFA2550}" dt="2022-02-28T17:39:57.574" v="203"/>
          <ac:spMkLst>
            <pc:docMk/>
            <pc:sldMk cId="3610910786" sldId="264"/>
            <ac:spMk id="82" creationId="{00000000-0000-0000-0000-000000000000}"/>
          </ac:spMkLst>
        </pc:spChg>
        <pc:spChg chg="mod">
          <ac:chgData name="ARPITA ROY" userId="ade8debfbd409f79" providerId="LiveId" clId="{1059CF24-1157-4A82-88DE-7C3BCCFA2550}" dt="2022-02-28T17:18:57.613" v="22" actId="6549"/>
          <ac:spMkLst>
            <pc:docMk/>
            <pc:sldMk cId="3610910786" sldId="264"/>
            <ac:spMk id="83" creationId="{00000000-0000-0000-0000-000000000000}"/>
          </ac:spMkLst>
        </pc:spChg>
        <pc:spChg chg="mod">
          <ac:chgData name="ARPITA ROY" userId="ade8debfbd409f79" providerId="LiveId" clId="{1059CF24-1157-4A82-88DE-7C3BCCFA2550}" dt="2022-02-28T17:29:27.351" v="87"/>
          <ac:spMkLst>
            <pc:docMk/>
            <pc:sldMk cId="3610910786" sldId="264"/>
            <ac:spMk id="84" creationId="{00000000-0000-0000-0000-000000000000}"/>
          </ac:spMkLst>
        </pc:spChg>
        <pc:spChg chg="mod">
          <ac:chgData name="ARPITA ROY" userId="ade8debfbd409f79" providerId="LiveId" clId="{1059CF24-1157-4A82-88DE-7C3BCCFA2550}" dt="2022-02-28T17:35:25.512" v="105" actId="122"/>
          <ac:spMkLst>
            <pc:docMk/>
            <pc:sldMk cId="3610910786" sldId="264"/>
            <ac:spMk id="8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17:35:11.502" v="91" actId="14100"/>
          <ac:picMkLst>
            <pc:docMk/>
            <pc:sldMk cId="3610910786" sldId="264"/>
            <ac:picMk id="3" creationId="{84EEA2D6-6BA5-4B65-B9F0-087D0425B358}"/>
          </ac:picMkLst>
        </pc:picChg>
        <pc:picChg chg="del">
          <ac:chgData name="ARPITA ROY" userId="ade8debfbd409f79" providerId="LiveId" clId="{1059CF24-1157-4A82-88DE-7C3BCCFA2550}" dt="2022-02-28T17:17:55.128" v="1" actId="478"/>
          <ac:picMkLst>
            <pc:docMk/>
            <pc:sldMk cId="3610910786" sldId="264"/>
            <ac:picMk id="6" creationId="{59F70BCE-CD7F-4035-8DAC-F098E9983B83}"/>
          </ac:picMkLst>
        </pc:picChg>
      </pc:sldChg>
      <pc:sldChg chg="delSp modSp add mod ord">
        <pc:chgData name="ARPITA ROY" userId="ade8debfbd409f79" providerId="LiveId" clId="{1059CF24-1157-4A82-88DE-7C3BCCFA2550}" dt="2022-02-28T17:49:53.488" v="218" actId="20577"/>
        <pc:sldMkLst>
          <pc:docMk/>
          <pc:sldMk cId="2916048233" sldId="265"/>
        </pc:sldMkLst>
        <pc:spChg chg="mod">
          <ac:chgData name="ARPITA ROY" userId="ade8debfbd409f79" providerId="LiveId" clId="{1059CF24-1157-4A82-88DE-7C3BCCFA2550}" dt="2022-02-28T17:38:37.536" v="157" actId="20577"/>
          <ac:spMkLst>
            <pc:docMk/>
            <pc:sldMk cId="2916048233" sldId="265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2-28T17:49:53.488" v="218" actId="20577"/>
          <ac:spMkLst>
            <pc:docMk/>
            <pc:sldMk cId="2916048233" sldId="265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7:49:47.309" v="210" actId="14100"/>
          <ac:spMkLst>
            <pc:docMk/>
            <pc:sldMk cId="2916048233" sldId="265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2-28T17:46:09.578" v="204" actId="478"/>
          <ac:picMkLst>
            <pc:docMk/>
            <pc:sldMk cId="2916048233" sldId="265"/>
            <ac:picMk id="7" creationId="{F92DFF5C-769E-4F4E-B325-F3D4C628098C}"/>
          </ac:picMkLst>
        </pc:picChg>
      </pc:sldChg>
      <pc:sldChg chg="modSp add mod">
        <pc:chgData name="ARPITA ROY" userId="ade8debfbd409f79" providerId="LiveId" clId="{1059CF24-1157-4A82-88DE-7C3BCCFA2550}" dt="2022-02-28T17:50:51.964" v="260" actId="20577"/>
        <pc:sldMkLst>
          <pc:docMk/>
          <pc:sldMk cId="437367275" sldId="266"/>
        </pc:sldMkLst>
        <pc:spChg chg="mod">
          <ac:chgData name="ARPITA ROY" userId="ade8debfbd409f79" providerId="LiveId" clId="{1059CF24-1157-4A82-88DE-7C3BCCFA2550}" dt="2022-02-28T17:50:22.715" v="247" actId="20577"/>
          <ac:spMkLst>
            <pc:docMk/>
            <pc:sldMk cId="437367275" sldId="266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7:50:51.964" v="260" actId="20577"/>
          <ac:spMkLst>
            <pc:docMk/>
            <pc:sldMk cId="437367275" sldId="266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7:54:45.158" v="319" actId="20577"/>
        <pc:sldMkLst>
          <pc:docMk/>
          <pc:sldMk cId="3847140441" sldId="267"/>
        </pc:sldMkLst>
        <pc:spChg chg="mod">
          <ac:chgData name="ARPITA ROY" userId="ade8debfbd409f79" providerId="LiveId" clId="{1059CF24-1157-4A82-88DE-7C3BCCFA2550}" dt="2022-02-28T17:54:12.564" v="272" actId="20577"/>
          <ac:spMkLst>
            <pc:docMk/>
            <pc:sldMk cId="3847140441" sldId="267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7:54:45.158" v="319" actId="20577"/>
          <ac:spMkLst>
            <pc:docMk/>
            <pc:sldMk cId="3847140441" sldId="267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8:00:22.783" v="390" actId="20577"/>
        <pc:sldMkLst>
          <pc:docMk/>
          <pc:sldMk cId="305569235" sldId="268"/>
        </pc:sldMkLst>
        <pc:spChg chg="mod">
          <ac:chgData name="ARPITA ROY" userId="ade8debfbd409f79" providerId="LiveId" clId="{1059CF24-1157-4A82-88DE-7C3BCCFA2550}" dt="2022-02-28T18:00:22.783" v="390" actId="20577"/>
          <ac:spMkLst>
            <pc:docMk/>
            <pc:sldMk cId="305569235" sldId="268"/>
            <ac:spMk id="75" creationId="{00000000-0000-0000-0000-000000000000}"/>
          </ac:spMkLst>
        </pc:spChg>
      </pc:sldChg>
      <pc:sldChg chg="modSp add mod ord">
        <pc:chgData name="ARPITA ROY" userId="ade8debfbd409f79" providerId="LiveId" clId="{1059CF24-1157-4A82-88DE-7C3BCCFA2550}" dt="2022-02-28T18:01:42.646" v="417" actId="6549"/>
        <pc:sldMkLst>
          <pc:docMk/>
          <pc:sldMk cId="4057678996" sldId="269"/>
        </pc:sldMkLst>
        <pc:spChg chg="mod">
          <ac:chgData name="ARPITA ROY" userId="ade8debfbd409f79" providerId="LiveId" clId="{1059CF24-1157-4A82-88DE-7C3BCCFA2550}" dt="2022-02-28T18:01:42.646" v="417" actId="6549"/>
          <ac:spMkLst>
            <pc:docMk/>
            <pc:sldMk cId="4057678996" sldId="269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7:59:58.653" v="387" actId="20577"/>
        <pc:sldMkLst>
          <pc:docMk/>
          <pc:sldMk cId="434868858" sldId="270"/>
        </pc:sldMkLst>
        <pc:spChg chg="mod">
          <ac:chgData name="ARPITA ROY" userId="ade8debfbd409f79" providerId="LiveId" clId="{1059CF24-1157-4A82-88DE-7C3BCCFA2550}" dt="2022-02-28T17:59:58.653" v="387" actId="20577"/>
          <ac:spMkLst>
            <pc:docMk/>
            <pc:sldMk cId="434868858" sldId="270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8:01:25.068" v="414" actId="20577"/>
        <pc:sldMkLst>
          <pc:docMk/>
          <pc:sldMk cId="4148172246" sldId="271"/>
        </pc:sldMkLst>
        <pc:spChg chg="mod">
          <ac:chgData name="ARPITA ROY" userId="ade8debfbd409f79" providerId="LiveId" clId="{1059CF24-1157-4A82-88DE-7C3BCCFA2550}" dt="2022-02-28T18:01:25.068" v="414" actId="20577"/>
          <ac:spMkLst>
            <pc:docMk/>
            <pc:sldMk cId="4148172246" sldId="271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8:07:32.589" v="432" actId="20577"/>
        <pc:sldMkLst>
          <pc:docMk/>
          <pc:sldMk cId="3285646384" sldId="272"/>
        </pc:sldMkLst>
        <pc:spChg chg="mod">
          <ac:chgData name="ARPITA ROY" userId="ade8debfbd409f79" providerId="LiveId" clId="{1059CF24-1157-4A82-88DE-7C3BCCFA2550}" dt="2022-02-28T18:05:49.750" v="426" actId="20577"/>
          <ac:spMkLst>
            <pc:docMk/>
            <pc:sldMk cId="3285646384" sldId="272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8:07:32.589" v="432" actId="20577"/>
          <ac:spMkLst>
            <pc:docMk/>
            <pc:sldMk cId="3285646384" sldId="272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8:09:11.328" v="460" actId="6549"/>
        <pc:sldMkLst>
          <pc:docMk/>
          <pc:sldMk cId="3996150833" sldId="273"/>
        </pc:sldMkLst>
        <pc:spChg chg="mod">
          <ac:chgData name="ARPITA ROY" userId="ade8debfbd409f79" providerId="LiveId" clId="{1059CF24-1157-4A82-88DE-7C3BCCFA2550}" dt="2022-02-28T18:07:53.707" v="448" actId="20577"/>
          <ac:spMkLst>
            <pc:docMk/>
            <pc:sldMk cId="3996150833" sldId="273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8:09:11.328" v="460" actId="6549"/>
          <ac:spMkLst>
            <pc:docMk/>
            <pc:sldMk cId="3996150833" sldId="273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8:09:44.651" v="468" actId="20577"/>
        <pc:sldMkLst>
          <pc:docMk/>
          <pc:sldMk cId="2263202801" sldId="274"/>
        </pc:sldMkLst>
        <pc:spChg chg="mod">
          <ac:chgData name="ARPITA ROY" userId="ade8debfbd409f79" providerId="LiveId" clId="{1059CF24-1157-4A82-88DE-7C3BCCFA2550}" dt="2022-02-28T18:09:44.651" v="468" actId="20577"/>
          <ac:spMkLst>
            <pc:docMk/>
            <pc:sldMk cId="2263202801" sldId="274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8:10:56.769" v="475" actId="20577"/>
        <pc:sldMkLst>
          <pc:docMk/>
          <pc:sldMk cId="1778546152" sldId="275"/>
        </pc:sldMkLst>
        <pc:spChg chg="mod">
          <ac:chgData name="ARPITA ROY" userId="ade8debfbd409f79" providerId="LiveId" clId="{1059CF24-1157-4A82-88DE-7C3BCCFA2550}" dt="2022-02-28T18:10:56.769" v="475" actId="20577"/>
          <ac:spMkLst>
            <pc:docMk/>
            <pc:sldMk cId="1778546152" sldId="275"/>
            <ac:spMk id="75" creationId="{00000000-0000-0000-0000-000000000000}"/>
          </ac:spMkLst>
        </pc:spChg>
      </pc:sldChg>
      <pc:sldChg chg="addSp modSp add mod">
        <pc:chgData name="ARPITA ROY" userId="ade8debfbd409f79" providerId="LiveId" clId="{1059CF24-1157-4A82-88DE-7C3BCCFA2550}" dt="2022-02-28T18:16:46.318" v="518" actId="14100"/>
        <pc:sldMkLst>
          <pc:docMk/>
          <pc:sldMk cId="3116334267" sldId="276"/>
        </pc:sldMkLst>
        <pc:spChg chg="mod">
          <ac:chgData name="ARPITA ROY" userId="ade8debfbd409f79" providerId="LiveId" clId="{1059CF24-1157-4A82-88DE-7C3BCCFA2550}" dt="2022-02-28T18:13:54.772" v="496" actId="20577"/>
          <ac:spMkLst>
            <pc:docMk/>
            <pc:sldMk cId="3116334267" sldId="276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8:14:59.944" v="515" actId="20577"/>
          <ac:spMkLst>
            <pc:docMk/>
            <pc:sldMk cId="3116334267" sldId="276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18:16:46.318" v="518" actId="14100"/>
          <ac:picMkLst>
            <pc:docMk/>
            <pc:sldMk cId="3116334267" sldId="276"/>
            <ac:picMk id="2" creationId="{8F7DF131-A432-4F32-9927-8435207009B8}"/>
          </ac:picMkLst>
        </pc:picChg>
      </pc:sldChg>
      <pc:sldChg chg="addSp delSp modSp add mod">
        <pc:chgData name="ARPITA ROY" userId="ade8debfbd409f79" providerId="LiveId" clId="{1059CF24-1157-4A82-88DE-7C3BCCFA2550}" dt="2022-02-28T20:04:58.075" v="931" actId="1076"/>
        <pc:sldMkLst>
          <pc:docMk/>
          <pc:sldMk cId="3702961005" sldId="277"/>
        </pc:sldMkLst>
        <pc:spChg chg="mod">
          <ac:chgData name="ARPITA ROY" userId="ade8debfbd409f79" providerId="LiveId" clId="{1059CF24-1157-4A82-88DE-7C3BCCFA2550}" dt="2022-02-28T18:20:17.711" v="524" actId="6549"/>
          <ac:spMkLst>
            <pc:docMk/>
            <pc:sldMk cId="3702961005" sldId="277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2-28T18:20:26.838" v="525" actId="478"/>
          <ac:picMkLst>
            <pc:docMk/>
            <pc:sldMk cId="3702961005" sldId="277"/>
            <ac:picMk id="2" creationId="{8F7DF131-A432-4F32-9927-8435207009B8}"/>
          </ac:picMkLst>
        </pc:picChg>
        <pc:picChg chg="add mod">
          <ac:chgData name="ARPITA ROY" userId="ade8debfbd409f79" providerId="LiveId" clId="{1059CF24-1157-4A82-88DE-7C3BCCFA2550}" dt="2022-02-28T20:04:58.075" v="931" actId="1076"/>
          <ac:picMkLst>
            <pc:docMk/>
            <pc:sldMk cId="3702961005" sldId="277"/>
            <ac:picMk id="4" creationId="{2A852D3E-50D4-458E-8BB5-01259C43FE29}"/>
          </ac:picMkLst>
        </pc:picChg>
      </pc:sldChg>
      <pc:sldChg chg="addSp delSp modSp add mod">
        <pc:chgData name="ARPITA ROY" userId="ade8debfbd409f79" providerId="LiveId" clId="{1059CF24-1157-4A82-88DE-7C3BCCFA2550}" dt="2022-02-28T20:04:44.007" v="929" actId="1076"/>
        <pc:sldMkLst>
          <pc:docMk/>
          <pc:sldMk cId="2815266208" sldId="278"/>
        </pc:sldMkLst>
        <pc:spChg chg="mod">
          <ac:chgData name="ARPITA ROY" userId="ade8debfbd409f79" providerId="LiveId" clId="{1059CF24-1157-4A82-88DE-7C3BCCFA2550}" dt="2022-02-28T18:40:07.603" v="536" actId="20577"/>
          <ac:spMkLst>
            <pc:docMk/>
            <pc:sldMk cId="2815266208" sldId="278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20:04:44.007" v="929" actId="1076"/>
          <ac:picMkLst>
            <pc:docMk/>
            <pc:sldMk cId="2815266208" sldId="278"/>
            <ac:picMk id="3" creationId="{D1998851-3D38-40DA-AEF2-58F26456BDD8}"/>
          </ac:picMkLst>
        </pc:picChg>
        <pc:picChg chg="del">
          <ac:chgData name="ARPITA ROY" userId="ade8debfbd409f79" providerId="LiveId" clId="{1059CF24-1157-4A82-88DE-7C3BCCFA2550}" dt="2022-02-28T18:40:43.469" v="537" actId="478"/>
          <ac:picMkLst>
            <pc:docMk/>
            <pc:sldMk cId="2815266208" sldId="278"/>
            <ac:picMk id="4" creationId="{2A852D3E-50D4-458E-8BB5-01259C43FE29}"/>
          </ac:picMkLst>
        </pc:picChg>
      </pc:sldChg>
      <pc:sldChg chg="addSp delSp modSp add mod">
        <pc:chgData name="ARPITA ROY" userId="ade8debfbd409f79" providerId="LiveId" clId="{1059CF24-1157-4A82-88DE-7C3BCCFA2550}" dt="2022-02-28T20:04:30.498" v="927" actId="14100"/>
        <pc:sldMkLst>
          <pc:docMk/>
          <pc:sldMk cId="3698497700" sldId="279"/>
        </pc:sldMkLst>
        <pc:spChg chg="mod">
          <ac:chgData name="ARPITA ROY" userId="ade8debfbd409f79" providerId="LiveId" clId="{1059CF24-1157-4A82-88DE-7C3BCCFA2550}" dt="2022-02-28T18:44:01.096" v="544" actId="20577"/>
          <ac:spMkLst>
            <pc:docMk/>
            <pc:sldMk cId="3698497700" sldId="279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2-28T18:44:03.846" v="545" actId="478"/>
          <ac:picMkLst>
            <pc:docMk/>
            <pc:sldMk cId="3698497700" sldId="279"/>
            <ac:picMk id="3" creationId="{D1998851-3D38-40DA-AEF2-58F26456BDD8}"/>
          </ac:picMkLst>
        </pc:picChg>
        <pc:picChg chg="add mod">
          <ac:chgData name="ARPITA ROY" userId="ade8debfbd409f79" providerId="LiveId" clId="{1059CF24-1157-4A82-88DE-7C3BCCFA2550}" dt="2022-02-28T20:04:30.498" v="927" actId="14100"/>
          <ac:picMkLst>
            <pc:docMk/>
            <pc:sldMk cId="3698497700" sldId="279"/>
            <ac:picMk id="4" creationId="{546BAFA0-4ED7-4A41-953E-4F2F9FAE3CF9}"/>
          </ac:picMkLst>
        </pc:picChg>
      </pc:sldChg>
      <pc:sldChg chg="delSp modSp add mod">
        <pc:chgData name="ARPITA ROY" userId="ade8debfbd409f79" providerId="LiveId" clId="{1059CF24-1157-4A82-88DE-7C3BCCFA2550}" dt="2022-02-28T18:48:43.350" v="574"/>
        <pc:sldMkLst>
          <pc:docMk/>
          <pc:sldMk cId="3588257441" sldId="280"/>
        </pc:sldMkLst>
        <pc:spChg chg="mod">
          <ac:chgData name="ARPITA ROY" userId="ade8debfbd409f79" providerId="LiveId" clId="{1059CF24-1157-4A82-88DE-7C3BCCFA2550}" dt="2022-02-28T18:46:50.388" v="569" actId="20577"/>
          <ac:spMkLst>
            <pc:docMk/>
            <pc:sldMk cId="3588257441" sldId="280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2-28T18:48:22.576" v="571" actId="6549"/>
          <ac:spMkLst>
            <pc:docMk/>
            <pc:sldMk cId="3588257441" sldId="280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8:48:43.350" v="574"/>
          <ac:spMkLst>
            <pc:docMk/>
            <pc:sldMk cId="3588257441" sldId="280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2-28T18:48:25.164" v="572" actId="478"/>
          <ac:picMkLst>
            <pc:docMk/>
            <pc:sldMk cId="3588257441" sldId="280"/>
            <ac:picMk id="4" creationId="{546BAFA0-4ED7-4A41-953E-4F2F9FAE3CF9}"/>
          </ac:picMkLst>
        </pc:picChg>
      </pc:sldChg>
      <pc:sldChg chg="modSp add mod">
        <pc:chgData name="ARPITA ROY" userId="ade8debfbd409f79" providerId="LiveId" clId="{1059CF24-1157-4A82-88DE-7C3BCCFA2550}" dt="2022-02-28T18:53:25.264" v="578" actId="20577"/>
        <pc:sldMkLst>
          <pc:docMk/>
          <pc:sldMk cId="907907898" sldId="281"/>
        </pc:sldMkLst>
        <pc:spChg chg="mod">
          <ac:chgData name="ARPITA ROY" userId="ade8debfbd409f79" providerId="LiveId" clId="{1059CF24-1157-4A82-88DE-7C3BCCFA2550}" dt="2022-02-28T18:53:25.264" v="578" actId="20577"/>
          <ac:spMkLst>
            <pc:docMk/>
            <pc:sldMk cId="907907898" sldId="281"/>
            <ac:spMk id="75" creationId="{00000000-0000-0000-0000-000000000000}"/>
          </ac:spMkLst>
        </pc:spChg>
      </pc:sldChg>
      <pc:sldChg chg="addSp modSp add mod">
        <pc:chgData name="ARPITA ROY" userId="ade8debfbd409f79" providerId="LiveId" clId="{1059CF24-1157-4A82-88DE-7C3BCCFA2550}" dt="2022-02-28T18:58:24.353" v="591" actId="1076"/>
        <pc:sldMkLst>
          <pc:docMk/>
          <pc:sldMk cId="391306939" sldId="282"/>
        </pc:sldMkLst>
        <pc:spChg chg="mod">
          <ac:chgData name="ARPITA ROY" userId="ade8debfbd409f79" providerId="LiveId" clId="{1059CF24-1157-4A82-88DE-7C3BCCFA2550}" dt="2022-02-28T18:54:56.911" v="581"/>
          <ac:spMkLst>
            <pc:docMk/>
            <pc:sldMk cId="391306939" sldId="282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8:57:41.636" v="586"/>
          <ac:spMkLst>
            <pc:docMk/>
            <pc:sldMk cId="391306939" sldId="282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18:58:24.353" v="591" actId="1076"/>
          <ac:picMkLst>
            <pc:docMk/>
            <pc:sldMk cId="391306939" sldId="282"/>
            <ac:picMk id="6" creationId="{BD1202DB-B2AE-410C-9379-B06CC904D1F9}"/>
          </ac:picMkLst>
        </pc:picChg>
      </pc:sldChg>
      <pc:sldChg chg="modSp add mod">
        <pc:chgData name="ARPITA ROY" userId="ade8debfbd409f79" providerId="LiveId" clId="{1059CF24-1157-4A82-88DE-7C3BCCFA2550}" dt="2022-02-28T19:06:10.710" v="612" actId="20577"/>
        <pc:sldMkLst>
          <pc:docMk/>
          <pc:sldMk cId="1401437163" sldId="283"/>
        </pc:sldMkLst>
        <pc:spChg chg="mod">
          <ac:chgData name="ARPITA ROY" userId="ade8debfbd409f79" providerId="LiveId" clId="{1059CF24-1157-4A82-88DE-7C3BCCFA2550}" dt="2022-02-28T19:06:10.710" v="612" actId="20577"/>
          <ac:spMkLst>
            <pc:docMk/>
            <pc:sldMk cId="1401437163" sldId="283"/>
            <ac:spMk id="75" creationId="{00000000-0000-0000-0000-000000000000}"/>
          </ac:spMkLst>
        </pc:spChg>
      </pc:sldChg>
      <pc:sldChg chg="addSp delSp modSp add mod">
        <pc:chgData name="ARPITA ROY" userId="ade8debfbd409f79" providerId="LiveId" clId="{1059CF24-1157-4A82-88DE-7C3BCCFA2550}" dt="2022-02-28T20:04:21.163" v="926" actId="14100"/>
        <pc:sldMkLst>
          <pc:docMk/>
          <pc:sldMk cId="238021976" sldId="284"/>
        </pc:sldMkLst>
        <pc:spChg chg="mod">
          <ac:chgData name="ARPITA ROY" userId="ade8debfbd409f79" providerId="LiveId" clId="{1059CF24-1157-4A82-88DE-7C3BCCFA2550}" dt="2022-02-28T19:17:33.713" v="633" actId="20577"/>
          <ac:spMkLst>
            <pc:docMk/>
            <pc:sldMk cId="238021976" sldId="284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9:20:36.494" v="659" actId="20577"/>
          <ac:spMkLst>
            <pc:docMk/>
            <pc:sldMk cId="238021976" sldId="284"/>
            <ac:spMk id="75" creationId="{00000000-0000-0000-0000-000000000000}"/>
          </ac:spMkLst>
        </pc:spChg>
        <pc:graphicFrameChg chg="add del mod">
          <ac:chgData name="ARPITA ROY" userId="ade8debfbd409f79" providerId="LiveId" clId="{1059CF24-1157-4A82-88DE-7C3BCCFA2550}" dt="2022-02-28T19:18:02.208" v="636"/>
          <ac:graphicFrameMkLst>
            <pc:docMk/>
            <pc:sldMk cId="238021976" sldId="284"/>
            <ac:graphicFrameMk id="2" creationId="{856203DB-E369-46F7-A9BF-737459A716F1}"/>
          </ac:graphicFrameMkLst>
        </pc:graphicFrameChg>
        <pc:graphicFrameChg chg="add del mod">
          <ac:chgData name="ARPITA ROY" userId="ade8debfbd409f79" providerId="LiveId" clId="{1059CF24-1157-4A82-88DE-7C3BCCFA2550}" dt="2022-02-28T19:18:55.710" v="638"/>
          <ac:graphicFrameMkLst>
            <pc:docMk/>
            <pc:sldMk cId="238021976" sldId="284"/>
            <ac:graphicFrameMk id="3" creationId="{1E014542-C847-46B3-9771-0BFAB7735238}"/>
          </ac:graphicFrameMkLst>
        </pc:graphicFrameChg>
        <pc:picChg chg="add mod">
          <ac:chgData name="ARPITA ROY" userId="ade8debfbd409f79" providerId="LiveId" clId="{1059CF24-1157-4A82-88DE-7C3BCCFA2550}" dt="2022-02-28T20:04:21.163" v="926" actId="14100"/>
          <ac:picMkLst>
            <pc:docMk/>
            <pc:sldMk cId="238021976" sldId="284"/>
            <ac:picMk id="5" creationId="{1A96ED1B-5860-49CC-95BD-F97354A20AB7}"/>
          </ac:picMkLst>
        </pc:picChg>
        <pc:picChg chg="del">
          <ac:chgData name="ARPITA ROY" userId="ade8debfbd409f79" providerId="LiveId" clId="{1059CF24-1157-4A82-88DE-7C3BCCFA2550}" dt="2022-02-28T19:20:40.493" v="660" actId="478"/>
          <ac:picMkLst>
            <pc:docMk/>
            <pc:sldMk cId="238021976" sldId="284"/>
            <ac:picMk id="6" creationId="{BD1202DB-B2AE-410C-9379-B06CC904D1F9}"/>
          </ac:picMkLst>
        </pc:picChg>
      </pc:sldChg>
      <pc:sldChg chg="addSp modSp add mod">
        <pc:chgData name="ARPITA ROY" userId="ade8debfbd409f79" providerId="LiveId" clId="{1059CF24-1157-4A82-88DE-7C3BCCFA2550}" dt="2022-02-28T20:04:16.131" v="925" actId="14100"/>
        <pc:sldMkLst>
          <pc:docMk/>
          <pc:sldMk cId="2060924598" sldId="285"/>
        </pc:sldMkLst>
        <pc:spChg chg="mod">
          <ac:chgData name="ARPITA ROY" userId="ade8debfbd409f79" providerId="LiveId" clId="{1059CF24-1157-4A82-88DE-7C3BCCFA2550}" dt="2022-02-28T19:21:11.958" v="675" actId="20577"/>
          <ac:spMkLst>
            <pc:docMk/>
            <pc:sldMk cId="2060924598" sldId="285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20:04:16.131" v="925" actId="14100"/>
          <ac:picMkLst>
            <pc:docMk/>
            <pc:sldMk cId="2060924598" sldId="285"/>
            <ac:picMk id="3" creationId="{CDFDEE25-56BC-4BB6-972B-7E30F9461F41}"/>
          </ac:picMkLst>
        </pc:picChg>
      </pc:sldChg>
      <pc:sldChg chg="modSp add mod">
        <pc:chgData name="ARPITA ROY" userId="ade8debfbd409f79" providerId="LiveId" clId="{1059CF24-1157-4A82-88DE-7C3BCCFA2550}" dt="2022-02-28T19:26:31.928" v="711" actId="20577"/>
        <pc:sldMkLst>
          <pc:docMk/>
          <pc:sldMk cId="4137366734" sldId="286"/>
        </pc:sldMkLst>
        <pc:spChg chg="mod">
          <ac:chgData name="ARPITA ROY" userId="ade8debfbd409f79" providerId="LiveId" clId="{1059CF24-1157-4A82-88DE-7C3BCCFA2550}" dt="2022-02-28T19:25:38.697" v="686" actId="20577"/>
          <ac:spMkLst>
            <pc:docMk/>
            <pc:sldMk cId="4137366734" sldId="286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9:26:31.928" v="711" actId="20577"/>
          <ac:spMkLst>
            <pc:docMk/>
            <pc:sldMk cId="4137366734" sldId="286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9:38:10.124" v="837" actId="20577"/>
        <pc:sldMkLst>
          <pc:docMk/>
          <pc:sldMk cId="3636640190" sldId="287"/>
        </pc:sldMkLst>
        <pc:spChg chg="mod">
          <ac:chgData name="ARPITA ROY" userId="ade8debfbd409f79" providerId="LiveId" clId="{1059CF24-1157-4A82-88DE-7C3BCCFA2550}" dt="2022-02-28T19:38:10.124" v="837" actId="20577"/>
          <ac:spMkLst>
            <pc:docMk/>
            <pc:sldMk cId="3636640190" sldId="287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9:28:01.900" v="755" actId="20577"/>
        <pc:sldMkLst>
          <pc:docMk/>
          <pc:sldMk cId="3697906104" sldId="288"/>
        </pc:sldMkLst>
        <pc:spChg chg="mod">
          <ac:chgData name="ARPITA ROY" userId="ade8debfbd409f79" providerId="LiveId" clId="{1059CF24-1157-4A82-88DE-7C3BCCFA2550}" dt="2022-02-28T19:28:01.900" v="755" actId="20577"/>
          <ac:spMkLst>
            <pc:docMk/>
            <pc:sldMk cId="3697906104" sldId="288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2-28T19:33:29.582" v="784" actId="20577"/>
        <pc:sldMkLst>
          <pc:docMk/>
          <pc:sldMk cId="1856730820" sldId="289"/>
        </pc:sldMkLst>
        <pc:spChg chg="mod">
          <ac:chgData name="ARPITA ROY" userId="ade8debfbd409f79" providerId="LiveId" clId="{1059CF24-1157-4A82-88DE-7C3BCCFA2550}" dt="2022-02-28T19:32:44.394" v="777" actId="6549"/>
          <ac:spMkLst>
            <pc:docMk/>
            <pc:sldMk cId="1856730820" sldId="289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9:33:29.582" v="784" actId="20577"/>
          <ac:spMkLst>
            <pc:docMk/>
            <pc:sldMk cId="1856730820" sldId="289"/>
            <ac:spMk id="75" creationId="{00000000-0000-0000-0000-000000000000}"/>
          </ac:spMkLst>
        </pc:spChg>
      </pc:sldChg>
      <pc:sldChg chg="modSp add mod ord">
        <pc:chgData name="ARPITA ROY" userId="ade8debfbd409f79" providerId="LiveId" clId="{1059CF24-1157-4A82-88DE-7C3BCCFA2550}" dt="2022-02-28T19:37:31.696" v="828" actId="20577"/>
        <pc:sldMkLst>
          <pc:docMk/>
          <pc:sldMk cId="2598403421" sldId="290"/>
        </pc:sldMkLst>
        <pc:spChg chg="mod">
          <ac:chgData name="ARPITA ROY" userId="ade8debfbd409f79" providerId="LiveId" clId="{1059CF24-1157-4A82-88DE-7C3BCCFA2550}" dt="2022-02-28T19:35:15.968" v="796" actId="20577"/>
          <ac:spMkLst>
            <pc:docMk/>
            <pc:sldMk cId="2598403421" sldId="290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9:37:31.696" v="828" actId="20577"/>
          <ac:spMkLst>
            <pc:docMk/>
            <pc:sldMk cId="2598403421" sldId="290"/>
            <ac:spMk id="75" creationId="{00000000-0000-0000-0000-000000000000}"/>
          </ac:spMkLst>
        </pc:spChg>
      </pc:sldChg>
      <pc:sldChg chg="modSp add del mod">
        <pc:chgData name="ARPITA ROY" userId="ade8debfbd409f79" providerId="LiveId" clId="{1059CF24-1157-4A82-88DE-7C3BCCFA2550}" dt="2022-02-28T19:37:45.813" v="831" actId="2696"/>
        <pc:sldMkLst>
          <pc:docMk/>
          <pc:sldMk cId="1787955875" sldId="291"/>
        </pc:sldMkLst>
        <pc:spChg chg="mod">
          <ac:chgData name="ARPITA ROY" userId="ade8debfbd409f79" providerId="LiveId" clId="{1059CF24-1157-4A82-88DE-7C3BCCFA2550}" dt="2022-02-28T19:37:38.362" v="830" actId="6549"/>
          <ac:spMkLst>
            <pc:docMk/>
            <pc:sldMk cId="1787955875" sldId="291"/>
            <ac:spMk id="75" creationId="{00000000-0000-0000-0000-000000000000}"/>
          </ac:spMkLst>
        </pc:spChg>
      </pc:sldChg>
      <pc:sldChg chg="addSp delSp modSp add mod ord">
        <pc:chgData name="ARPITA ROY" userId="ade8debfbd409f79" providerId="LiveId" clId="{1059CF24-1157-4A82-88DE-7C3BCCFA2550}" dt="2022-02-28T20:04:10.961" v="924" actId="1076"/>
        <pc:sldMkLst>
          <pc:docMk/>
          <pc:sldMk cId="4168936639" sldId="291"/>
        </pc:sldMkLst>
        <pc:spChg chg="mod">
          <ac:chgData name="ARPITA ROY" userId="ade8debfbd409f79" providerId="LiveId" clId="{1059CF24-1157-4A82-88DE-7C3BCCFA2550}" dt="2022-02-28T19:42:20.463" v="849" actId="20577"/>
          <ac:spMkLst>
            <pc:docMk/>
            <pc:sldMk cId="4168936639" sldId="291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19:43:14.333" v="860" actId="20577"/>
          <ac:spMkLst>
            <pc:docMk/>
            <pc:sldMk cId="4168936639" sldId="291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20:04:10.961" v="924" actId="1076"/>
          <ac:picMkLst>
            <pc:docMk/>
            <pc:sldMk cId="4168936639" sldId="291"/>
            <ac:picMk id="3" creationId="{97405B81-33D2-438D-A9F8-FABFB89119A8}"/>
          </ac:picMkLst>
        </pc:picChg>
        <pc:picChg chg="del">
          <ac:chgData name="ARPITA ROY" userId="ade8debfbd409f79" providerId="LiveId" clId="{1059CF24-1157-4A82-88DE-7C3BCCFA2550}" dt="2022-02-28T19:42:28.241" v="851" actId="478"/>
          <ac:picMkLst>
            <pc:docMk/>
            <pc:sldMk cId="4168936639" sldId="291"/>
            <ac:picMk id="5" creationId="{1A96ED1B-5860-49CC-95BD-F97354A20AB7}"/>
          </ac:picMkLst>
        </pc:picChg>
      </pc:sldChg>
      <pc:sldChg chg="modSp add mod">
        <pc:chgData name="ARPITA ROY" userId="ade8debfbd409f79" providerId="LiveId" clId="{1059CF24-1157-4A82-88DE-7C3BCCFA2550}" dt="2022-02-28T20:01:23.166" v="879" actId="20577"/>
        <pc:sldMkLst>
          <pc:docMk/>
          <pc:sldMk cId="1064949028" sldId="292"/>
        </pc:sldMkLst>
        <pc:spChg chg="mod">
          <ac:chgData name="ARPITA ROY" userId="ade8debfbd409f79" providerId="LiveId" clId="{1059CF24-1157-4A82-88DE-7C3BCCFA2550}" dt="2022-02-28T20:00:27.379" v="874" actId="6549"/>
          <ac:spMkLst>
            <pc:docMk/>
            <pc:sldMk cId="1064949028" sldId="292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20:01:23.166" v="879" actId="20577"/>
          <ac:spMkLst>
            <pc:docMk/>
            <pc:sldMk cId="1064949028" sldId="292"/>
            <ac:spMk id="75" creationId="{00000000-0000-0000-0000-000000000000}"/>
          </ac:spMkLst>
        </pc:spChg>
      </pc:sldChg>
      <pc:sldChg chg="addSp modSp add mod">
        <pc:chgData name="ARPITA ROY" userId="ade8debfbd409f79" providerId="LiveId" clId="{1059CF24-1157-4A82-88DE-7C3BCCFA2550}" dt="2022-02-28T20:04:01.227" v="922" actId="14100"/>
        <pc:sldMkLst>
          <pc:docMk/>
          <pc:sldMk cId="1816341670" sldId="293"/>
        </pc:sldMkLst>
        <pc:spChg chg="mod">
          <ac:chgData name="ARPITA ROY" userId="ade8debfbd409f79" providerId="LiveId" clId="{1059CF24-1157-4A82-88DE-7C3BCCFA2550}" dt="2022-02-28T20:02:19.622" v="889" actId="20577"/>
          <ac:spMkLst>
            <pc:docMk/>
            <pc:sldMk cId="1816341670" sldId="293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20:02:50.463" v="917" actId="20577"/>
          <ac:spMkLst>
            <pc:docMk/>
            <pc:sldMk cId="1816341670" sldId="293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20:04:01.227" v="922" actId="14100"/>
          <ac:picMkLst>
            <pc:docMk/>
            <pc:sldMk cId="1816341670" sldId="293"/>
            <ac:picMk id="3" creationId="{2F56FFBB-0547-4E99-B030-F75FB478501E}"/>
          </ac:picMkLst>
        </pc:picChg>
      </pc:sldChg>
      <pc:sldChg chg="delSp modSp add mod">
        <pc:chgData name="ARPITA ROY" userId="ade8debfbd409f79" providerId="LiveId" clId="{1059CF24-1157-4A82-88DE-7C3BCCFA2550}" dt="2022-02-28T20:12:59.295" v="958" actId="20577"/>
        <pc:sldMkLst>
          <pc:docMk/>
          <pc:sldMk cId="286362628" sldId="294"/>
        </pc:sldMkLst>
        <pc:spChg chg="mod">
          <ac:chgData name="ARPITA ROY" userId="ade8debfbd409f79" providerId="LiveId" clId="{1059CF24-1157-4A82-88DE-7C3BCCFA2550}" dt="2022-02-28T20:06:36.856" v="951" actId="20577"/>
          <ac:spMkLst>
            <pc:docMk/>
            <pc:sldMk cId="286362628" sldId="294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2-28T20:12:59.295" v="958" actId="20577"/>
          <ac:spMkLst>
            <pc:docMk/>
            <pc:sldMk cId="286362628" sldId="294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2-28T20:10:52.014" v="952" actId="478"/>
          <ac:picMkLst>
            <pc:docMk/>
            <pc:sldMk cId="286362628" sldId="294"/>
            <ac:picMk id="3" creationId="{2F56FFBB-0547-4E99-B030-F75FB478501E}"/>
          </ac:picMkLst>
        </pc:picChg>
      </pc:sldChg>
      <pc:sldChg chg="addSp modSp add mod">
        <pc:chgData name="ARPITA ROY" userId="ade8debfbd409f79" providerId="LiveId" clId="{1059CF24-1157-4A82-88DE-7C3BCCFA2550}" dt="2022-02-28T20:19:28.982" v="980" actId="1076"/>
        <pc:sldMkLst>
          <pc:docMk/>
          <pc:sldMk cId="1249434664" sldId="295"/>
        </pc:sldMkLst>
        <pc:spChg chg="mod">
          <ac:chgData name="ARPITA ROY" userId="ade8debfbd409f79" providerId="LiveId" clId="{1059CF24-1157-4A82-88DE-7C3BCCFA2550}" dt="2022-02-28T20:18:06.582" v="975" actId="6549"/>
          <ac:spMkLst>
            <pc:docMk/>
            <pc:sldMk cId="1249434664" sldId="295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2-28T20:19:28.982" v="980" actId="1076"/>
          <ac:picMkLst>
            <pc:docMk/>
            <pc:sldMk cId="1249434664" sldId="295"/>
            <ac:picMk id="3" creationId="{53B321A1-8535-40B0-9DAC-7A4816B88D45}"/>
          </ac:picMkLst>
        </pc:picChg>
      </pc:sldChg>
      <pc:sldChg chg="addSp delSp modSp add mod">
        <pc:chgData name="ARPITA ROY" userId="ade8debfbd409f79" providerId="LiveId" clId="{1059CF24-1157-4A82-88DE-7C3BCCFA2550}" dt="2022-03-01T08:44:06.787" v="1023" actId="1076"/>
        <pc:sldMkLst>
          <pc:docMk/>
          <pc:sldMk cId="2049843219" sldId="296"/>
        </pc:sldMkLst>
        <pc:spChg chg="mod">
          <ac:chgData name="ARPITA ROY" userId="ade8debfbd409f79" providerId="LiveId" clId="{1059CF24-1157-4A82-88DE-7C3BCCFA2550}" dt="2022-03-01T08:37:06.810" v="989" actId="20577"/>
          <ac:spMkLst>
            <pc:docMk/>
            <pc:sldMk cId="2049843219" sldId="296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8:40:43.753" v="1016" actId="20577"/>
          <ac:spMkLst>
            <pc:docMk/>
            <pc:sldMk cId="2049843219" sldId="296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8:43:31.847" v="1017" actId="478"/>
          <ac:picMkLst>
            <pc:docMk/>
            <pc:sldMk cId="2049843219" sldId="296"/>
            <ac:picMk id="3" creationId="{53B321A1-8535-40B0-9DAC-7A4816B88D45}"/>
          </ac:picMkLst>
        </pc:picChg>
        <pc:picChg chg="add mod">
          <ac:chgData name="ARPITA ROY" userId="ade8debfbd409f79" providerId="LiveId" clId="{1059CF24-1157-4A82-88DE-7C3BCCFA2550}" dt="2022-03-01T08:44:06.787" v="1023" actId="1076"/>
          <ac:picMkLst>
            <pc:docMk/>
            <pc:sldMk cId="2049843219" sldId="296"/>
            <ac:picMk id="4" creationId="{6023556D-DB28-41E6-B3AB-7C355A8AB20C}"/>
          </ac:picMkLst>
        </pc:picChg>
      </pc:sldChg>
      <pc:sldChg chg="modSp add mod ord">
        <pc:chgData name="ARPITA ROY" userId="ade8debfbd409f79" providerId="LiveId" clId="{1059CF24-1157-4A82-88DE-7C3BCCFA2550}" dt="2022-03-01T08:38:41.306" v="1004"/>
        <pc:sldMkLst>
          <pc:docMk/>
          <pc:sldMk cId="1550752957" sldId="297"/>
        </pc:sldMkLst>
        <pc:spChg chg="mod">
          <ac:chgData name="ARPITA ROY" userId="ade8debfbd409f79" providerId="LiveId" clId="{1059CF24-1157-4A82-88DE-7C3BCCFA2550}" dt="2022-03-01T08:37:44.962" v="1000" actId="20577"/>
          <ac:spMkLst>
            <pc:docMk/>
            <pc:sldMk cId="1550752957" sldId="297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8:38:41.306" v="1004"/>
          <ac:spMkLst>
            <pc:docMk/>
            <pc:sldMk cId="1550752957" sldId="297"/>
            <ac:spMk id="75" creationId="{00000000-0000-0000-0000-000000000000}"/>
          </ac:spMkLst>
        </pc:spChg>
      </pc:sldChg>
      <pc:sldChg chg="add">
        <pc:chgData name="ARPITA ROY" userId="ade8debfbd409f79" providerId="LiveId" clId="{1059CF24-1157-4A82-88DE-7C3BCCFA2550}" dt="2022-03-01T08:49:29.536" v="1024" actId="2890"/>
        <pc:sldMkLst>
          <pc:docMk/>
          <pc:sldMk cId="439811440" sldId="298"/>
        </pc:sldMkLst>
      </pc:sldChg>
      <pc:sldChg chg="addSp delSp modSp add mod">
        <pc:chgData name="ARPITA ROY" userId="ade8debfbd409f79" providerId="LiveId" clId="{1059CF24-1157-4A82-88DE-7C3BCCFA2550}" dt="2022-03-01T09:02:14.913" v="1060" actId="20577"/>
        <pc:sldMkLst>
          <pc:docMk/>
          <pc:sldMk cId="1348874356" sldId="299"/>
        </pc:sldMkLst>
        <pc:spChg chg="mod">
          <ac:chgData name="ARPITA ROY" userId="ade8debfbd409f79" providerId="LiveId" clId="{1059CF24-1157-4A82-88DE-7C3BCCFA2550}" dt="2022-03-01T09:02:14.913" v="1060" actId="20577"/>
          <ac:spMkLst>
            <pc:docMk/>
            <pc:sldMk cId="1348874356" sldId="299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3-01T08:59:55.504" v="1045" actId="20577"/>
          <ac:spMkLst>
            <pc:docMk/>
            <pc:sldMk cId="1348874356" sldId="299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02:08.349" v="1058" actId="1076"/>
          <ac:spMkLst>
            <pc:docMk/>
            <pc:sldMk cId="1348874356" sldId="299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3-01T09:02:01.365" v="1056" actId="1076"/>
          <ac:picMkLst>
            <pc:docMk/>
            <pc:sldMk cId="1348874356" sldId="299"/>
            <ac:picMk id="3" creationId="{83707388-E99E-4E98-9D82-C900B893E004}"/>
          </ac:picMkLst>
        </pc:picChg>
        <pc:picChg chg="del">
          <ac:chgData name="ARPITA ROY" userId="ade8debfbd409f79" providerId="LiveId" clId="{1059CF24-1157-4A82-88DE-7C3BCCFA2550}" dt="2022-03-01T09:00:46.178" v="1049" actId="478"/>
          <ac:picMkLst>
            <pc:docMk/>
            <pc:sldMk cId="1348874356" sldId="299"/>
            <ac:picMk id="4" creationId="{6023556D-DB28-41E6-B3AB-7C355A8AB20C}"/>
          </ac:picMkLst>
        </pc:picChg>
      </pc:sldChg>
      <pc:sldChg chg="addSp delSp modSp add mod">
        <pc:chgData name="ARPITA ROY" userId="ade8debfbd409f79" providerId="LiveId" clId="{1059CF24-1157-4A82-88DE-7C3BCCFA2550}" dt="2022-03-01T09:11:58.430" v="1130" actId="1076"/>
        <pc:sldMkLst>
          <pc:docMk/>
          <pc:sldMk cId="1635852416" sldId="300"/>
        </pc:sldMkLst>
        <pc:spChg chg="mod">
          <ac:chgData name="ARPITA ROY" userId="ade8debfbd409f79" providerId="LiveId" clId="{1059CF24-1157-4A82-88DE-7C3BCCFA2550}" dt="2022-03-01T09:02:30.416" v="1071" actId="20577"/>
          <ac:spMkLst>
            <pc:docMk/>
            <pc:sldMk cId="1635852416" sldId="300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06:58.333" v="1102" actId="20577"/>
          <ac:spMkLst>
            <pc:docMk/>
            <pc:sldMk cId="1635852416" sldId="300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9:06:33.585" v="1095" actId="478"/>
          <ac:picMkLst>
            <pc:docMk/>
            <pc:sldMk cId="1635852416" sldId="300"/>
            <ac:picMk id="3" creationId="{83707388-E99E-4E98-9D82-C900B893E004}"/>
          </ac:picMkLst>
        </pc:picChg>
        <pc:picChg chg="add mod">
          <ac:chgData name="ARPITA ROY" userId="ade8debfbd409f79" providerId="LiveId" clId="{1059CF24-1157-4A82-88DE-7C3BCCFA2550}" dt="2022-03-01T09:11:58.430" v="1130" actId="1076"/>
          <ac:picMkLst>
            <pc:docMk/>
            <pc:sldMk cId="1635852416" sldId="300"/>
            <ac:picMk id="7" creationId="{A572EE61-7EE0-464B-8F9E-0C986B6E5CB8}"/>
          </ac:picMkLst>
        </pc:picChg>
      </pc:sldChg>
      <pc:sldChg chg="addSp delSp modSp add mod">
        <pc:chgData name="ARPITA ROY" userId="ade8debfbd409f79" providerId="LiveId" clId="{1059CF24-1157-4A82-88DE-7C3BCCFA2550}" dt="2022-03-01T09:15:00.607" v="1133" actId="14100"/>
        <pc:sldMkLst>
          <pc:docMk/>
          <pc:sldMk cId="2592225072" sldId="301"/>
        </pc:sldMkLst>
        <pc:spChg chg="mod">
          <ac:chgData name="ARPITA ROY" userId="ade8debfbd409f79" providerId="LiveId" clId="{1059CF24-1157-4A82-88DE-7C3BCCFA2550}" dt="2022-03-01T09:08:38.661" v="1121" actId="20577"/>
          <ac:spMkLst>
            <pc:docMk/>
            <pc:sldMk cId="2592225072" sldId="301"/>
            <ac:spMk id="75" creationId="{00000000-0000-0000-0000-000000000000}"/>
          </ac:spMkLst>
        </pc:spChg>
        <pc:picChg chg="add del mod">
          <ac:chgData name="ARPITA ROY" userId="ade8debfbd409f79" providerId="LiveId" clId="{1059CF24-1157-4A82-88DE-7C3BCCFA2550}" dt="2022-03-01T09:11:50.461" v="1128" actId="21"/>
          <ac:picMkLst>
            <pc:docMk/>
            <pc:sldMk cId="2592225072" sldId="301"/>
            <ac:picMk id="3" creationId="{34DCD77E-8F16-44F2-A664-44A4613CFF6E}"/>
          </ac:picMkLst>
        </pc:picChg>
        <pc:picChg chg="add mod">
          <ac:chgData name="ARPITA ROY" userId="ade8debfbd409f79" providerId="LiveId" clId="{1059CF24-1157-4A82-88DE-7C3BCCFA2550}" dt="2022-03-01T09:15:00.607" v="1133" actId="14100"/>
          <ac:picMkLst>
            <pc:docMk/>
            <pc:sldMk cId="2592225072" sldId="301"/>
            <ac:picMk id="5" creationId="{A98C2484-5CC8-4BC9-9CD6-25A126D2A73A}"/>
          </ac:picMkLst>
        </pc:picChg>
      </pc:sldChg>
      <pc:sldChg chg="delSp modSp add mod">
        <pc:chgData name="ARPITA ROY" userId="ade8debfbd409f79" providerId="LiveId" clId="{1059CF24-1157-4A82-88DE-7C3BCCFA2550}" dt="2022-03-01T09:18:17.830" v="1166"/>
        <pc:sldMkLst>
          <pc:docMk/>
          <pc:sldMk cId="1561185420" sldId="302"/>
        </pc:sldMkLst>
        <pc:spChg chg="mod">
          <ac:chgData name="ARPITA ROY" userId="ade8debfbd409f79" providerId="LiveId" clId="{1059CF24-1157-4A82-88DE-7C3BCCFA2550}" dt="2022-03-01T09:17:29.998" v="1154" actId="20577"/>
          <ac:spMkLst>
            <pc:docMk/>
            <pc:sldMk cId="1561185420" sldId="302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3-01T09:17:34.557" v="1158" actId="20577"/>
          <ac:spMkLst>
            <pc:docMk/>
            <pc:sldMk cId="1561185420" sldId="302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18:17.830" v="1166"/>
          <ac:spMkLst>
            <pc:docMk/>
            <pc:sldMk cId="1561185420" sldId="302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9:17:43.542" v="1161" actId="478"/>
          <ac:picMkLst>
            <pc:docMk/>
            <pc:sldMk cId="1561185420" sldId="302"/>
            <ac:picMk id="5" creationId="{A98C2484-5CC8-4BC9-9CD6-25A126D2A73A}"/>
          </ac:picMkLst>
        </pc:picChg>
      </pc:sldChg>
      <pc:sldChg chg="modSp add mod">
        <pc:chgData name="ARPITA ROY" userId="ade8debfbd409f79" providerId="LiveId" clId="{1059CF24-1157-4A82-88DE-7C3BCCFA2550}" dt="2022-03-01T09:22:12.349" v="1202" actId="20577"/>
        <pc:sldMkLst>
          <pc:docMk/>
          <pc:sldMk cId="4034271714" sldId="303"/>
        </pc:sldMkLst>
        <pc:spChg chg="mod">
          <ac:chgData name="ARPITA ROY" userId="ade8debfbd409f79" providerId="LiveId" clId="{1059CF24-1157-4A82-88DE-7C3BCCFA2550}" dt="2022-03-01T09:22:12.349" v="1202" actId="20577"/>
          <ac:spMkLst>
            <pc:docMk/>
            <pc:sldMk cId="4034271714" sldId="303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21:54.632" v="1181"/>
          <ac:spMkLst>
            <pc:docMk/>
            <pc:sldMk cId="4034271714" sldId="303"/>
            <ac:spMk id="75" creationId="{00000000-0000-0000-0000-000000000000}"/>
          </ac:spMkLst>
        </pc:spChg>
      </pc:sldChg>
      <pc:sldChg chg="addSp modSp add mod">
        <pc:chgData name="ARPITA ROY" userId="ade8debfbd409f79" providerId="LiveId" clId="{1059CF24-1157-4A82-88DE-7C3BCCFA2550}" dt="2022-03-01T09:25:27.232" v="1225" actId="14100"/>
        <pc:sldMkLst>
          <pc:docMk/>
          <pc:sldMk cId="3944657015" sldId="304"/>
        </pc:sldMkLst>
        <pc:spChg chg="mod">
          <ac:chgData name="ARPITA ROY" userId="ade8debfbd409f79" providerId="LiveId" clId="{1059CF24-1157-4A82-88DE-7C3BCCFA2550}" dt="2022-03-01T09:22:40.984" v="1218" actId="20577"/>
          <ac:spMkLst>
            <pc:docMk/>
            <pc:sldMk cId="3944657015" sldId="304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24:53.088" v="1220"/>
          <ac:spMkLst>
            <pc:docMk/>
            <pc:sldMk cId="3944657015" sldId="304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3-01T09:25:27.232" v="1225" actId="14100"/>
          <ac:picMkLst>
            <pc:docMk/>
            <pc:sldMk cId="3944657015" sldId="304"/>
            <ac:picMk id="6" creationId="{C857FF63-9F24-4C8B-AA7B-150355EE175E}"/>
          </ac:picMkLst>
        </pc:picChg>
      </pc:sldChg>
      <pc:sldChg chg="delSp modSp add mod">
        <pc:chgData name="ARPITA ROY" userId="ade8debfbd409f79" providerId="LiveId" clId="{1059CF24-1157-4A82-88DE-7C3BCCFA2550}" dt="2022-03-01T09:34:18.084" v="1282" actId="478"/>
        <pc:sldMkLst>
          <pc:docMk/>
          <pc:sldMk cId="1401108375" sldId="305"/>
        </pc:sldMkLst>
        <pc:spChg chg="mod">
          <ac:chgData name="ARPITA ROY" userId="ade8debfbd409f79" providerId="LiveId" clId="{1059CF24-1157-4A82-88DE-7C3BCCFA2550}" dt="2022-03-01T09:34:06.682" v="1280" actId="1076"/>
          <ac:spMkLst>
            <pc:docMk/>
            <pc:sldMk cId="1401108375" sldId="305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34:11.336" v="1281" actId="14100"/>
          <ac:spMkLst>
            <pc:docMk/>
            <pc:sldMk cId="1401108375" sldId="305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9:34:18.084" v="1282" actId="478"/>
          <ac:picMkLst>
            <pc:docMk/>
            <pc:sldMk cId="1401108375" sldId="305"/>
            <ac:picMk id="6" creationId="{C857FF63-9F24-4C8B-AA7B-150355EE175E}"/>
          </ac:picMkLst>
        </pc:picChg>
      </pc:sldChg>
      <pc:sldChg chg="delSp modSp add mod">
        <pc:chgData name="ARPITA ROY" userId="ade8debfbd409f79" providerId="LiveId" clId="{1059CF24-1157-4A82-88DE-7C3BCCFA2550}" dt="2022-03-01T09:36:27.211" v="1289" actId="478"/>
        <pc:sldMkLst>
          <pc:docMk/>
          <pc:sldMk cId="3919255055" sldId="306"/>
        </pc:sldMkLst>
        <pc:spChg chg="mod">
          <ac:chgData name="ARPITA ROY" userId="ade8debfbd409f79" providerId="LiveId" clId="{1059CF24-1157-4A82-88DE-7C3BCCFA2550}" dt="2022-03-01T09:34:32.716" v="1285" actId="1076"/>
          <ac:spMkLst>
            <pc:docMk/>
            <pc:sldMk cId="3919255055" sldId="306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34:45.262" v="1288" actId="20577"/>
          <ac:spMkLst>
            <pc:docMk/>
            <pc:sldMk cId="3919255055" sldId="306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9:36:27.211" v="1289" actId="478"/>
          <ac:picMkLst>
            <pc:docMk/>
            <pc:sldMk cId="3919255055" sldId="306"/>
            <ac:picMk id="6" creationId="{C857FF63-9F24-4C8B-AA7B-150355EE175E}"/>
          </ac:picMkLst>
        </pc:picChg>
      </pc:sldChg>
      <pc:sldChg chg="delSp modSp add mod">
        <pc:chgData name="ARPITA ROY" userId="ade8debfbd409f79" providerId="LiveId" clId="{1059CF24-1157-4A82-88DE-7C3BCCFA2550}" dt="2022-03-01T09:36:45.569" v="1294" actId="478"/>
        <pc:sldMkLst>
          <pc:docMk/>
          <pc:sldMk cId="1748424225" sldId="307"/>
        </pc:sldMkLst>
        <pc:spChg chg="mod">
          <ac:chgData name="ARPITA ROY" userId="ade8debfbd409f79" providerId="LiveId" clId="{1059CF24-1157-4A82-88DE-7C3BCCFA2550}" dt="2022-03-01T09:36:41.923" v="1292" actId="1076"/>
          <ac:spMkLst>
            <pc:docMk/>
            <pc:sldMk cId="1748424225" sldId="307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36:43.774" v="1293" actId="14100"/>
          <ac:spMkLst>
            <pc:docMk/>
            <pc:sldMk cId="1748424225" sldId="307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9:36:45.569" v="1294" actId="478"/>
          <ac:picMkLst>
            <pc:docMk/>
            <pc:sldMk cId="1748424225" sldId="307"/>
            <ac:picMk id="6" creationId="{C857FF63-9F24-4C8B-AA7B-150355EE175E}"/>
          </ac:picMkLst>
        </pc:picChg>
      </pc:sldChg>
      <pc:sldChg chg="addSp delSp modSp add mod">
        <pc:chgData name="ARPITA ROY" userId="ade8debfbd409f79" providerId="LiveId" clId="{1059CF24-1157-4A82-88DE-7C3BCCFA2550}" dt="2022-03-01T09:38:38.703" v="1298" actId="14100"/>
        <pc:sldMkLst>
          <pc:docMk/>
          <pc:sldMk cId="2184504317" sldId="308"/>
        </pc:sldMkLst>
        <pc:spChg chg="mod">
          <ac:chgData name="ARPITA ROY" userId="ade8debfbd409f79" providerId="LiveId" clId="{1059CF24-1157-4A82-88DE-7C3BCCFA2550}" dt="2022-03-01T09:32:31.343" v="1266" actId="20577"/>
          <ac:spMkLst>
            <pc:docMk/>
            <pc:sldMk cId="2184504317" sldId="308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33:30.460" v="1271" actId="14100"/>
          <ac:spMkLst>
            <pc:docMk/>
            <pc:sldMk cId="2184504317" sldId="308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3-01T09:38:38.703" v="1298" actId="14100"/>
          <ac:picMkLst>
            <pc:docMk/>
            <pc:sldMk cId="2184504317" sldId="308"/>
            <ac:picMk id="3" creationId="{F4E9584A-ABE0-4C67-B1F8-EAB37911C891}"/>
          </ac:picMkLst>
        </pc:picChg>
        <pc:picChg chg="del">
          <ac:chgData name="ARPITA ROY" userId="ade8debfbd409f79" providerId="LiveId" clId="{1059CF24-1157-4A82-88DE-7C3BCCFA2550}" dt="2022-03-01T09:32:56.700" v="1270" actId="478"/>
          <ac:picMkLst>
            <pc:docMk/>
            <pc:sldMk cId="2184504317" sldId="308"/>
            <ac:picMk id="6" creationId="{C857FF63-9F24-4C8B-AA7B-150355EE175E}"/>
          </ac:picMkLst>
        </pc:picChg>
      </pc:sldChg>
      <pc:sldChg chg="addSp delSp modSp add mod">
        <pc:chgData name="ARPITA ROY" userId="ade8debfbd409f79" providerId="LiveId" clId="{1059CF24-1157-4A82-88DE-7C3BCCFA2550}" dt="2022-03-01T09:41:40.616" v="1313" actId="1076"/>
        <pc:sldMkLst>
          <pc:docMk/>
          <pc:sldMk cId="3794234237" sldId="309"/>
        </pc:sldMkLst>
        <pc:spChg chg="mod">
          <ac:chgData name="ARPITA ROY" userId="ade8debfbd409f79" providerId="LiveId" clId="{1059CF24-1157-4A82-88DE-7C3BCCFA2550}" dt="2022-03-01T09:39:35.300" v="1303" actId="20577"/>
          <ac:spMkLst>
            <pc:docMk/>
            <pc:sldMk cId="3794234237" sldId="309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09:39:46.296" v="1305"/>
          <ac:spMkLst>
            <pc:docMk/>
            <pc:sldMk cId="3794234237" sldId="309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09:41:20.217" v="1306" actId="478"/>
          <ac:picMkLst>
            <pc:docMk/>
            <pc:sldMk cId="3794234237" sldId="309"/>
            <ac:picMk id="3" creationId="{F4E9584A-ABE0-4C67-B1F8-EAB37911C891}"/>
          </ac:picMkLst>
        </pc:picChg>
        <pc:picChg chg="add mod">
          <ac:chgData name="ARPITA ROY" userId="ade8debfbd409f79" providerId="LiveId" clId="{1059CF24-1157-4A82-88DE-7C3BCCFA2550}" dt="2022-03-01T09:41:40.616" v="1313" actId="1076"/>
          <ac:picMkLst>
            <pc:docMk/>
            <pc:sldMk cId="3794234237" sldId="309"/>
            <ac:picMk id="4" creationId="{F690ECE2-4B8B-44C5-9ED2-BEA25346CE72}"/>
          </ac:picMkLst>
        </pc:picChg>
      </pc:sldChg>
      <pc:sldChg chg="addSp delSp modSp add mod">
        <pc:chgData name="ARPITA ROY" userId="ade8debfbd409f79" providerId="LiveId" clId="{1059CF24-1157-4A82-88DE-7C3BCCFA2550}" dt="2022-03-01T10:01:48.189" v="1332" actId="14100"/>
        <pc:sldMkLst>
          <pc:docMk/>
          <pc:sldMk cId="4052832054" sldId="310"/>
        </pc:sldMkLst>
        <pc:spChg chg="mod">
          <ac:chgData name="ARPITA ROY" userId="ade8debfbd409f79" providerId="LiveId" clId="{1059CF24-1157-4A82-88DE-7C3BCCFA2550}" dt="2022-03-01T09:58:34.387" v="1325" actId="20577"/>
          <ac:spMkLst>
            <pc:docMk/>
            <pc:sldMk cId="4052832054" sldId="310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3-01T10:01:48.189" v="1332" actId="14100"/>
          <ac:picMkLst>
            <pc:docMk/>
            <pc:sldMk cId="4052832054" sldId="310"/>
            <ac:picMk id="3" creationId="{FB432C6C-846C-411A-A116-CCC25F25934F}"/>
          </ac:picMkLst>
        </pc:picChg>
        <pc:picChg chg="del">
          <ac:chgData name="ARPITA ROY" userId="ade8debfbd409f79" providerId="LiveId" clId="{1059CF24-1157-4A82-88DE-7C3BCCFA2550}" dt="2022-03-01T09:58:43.993" v="1326" actId="478"/>
          <ac:picMkLst>
            <pc:docMk/>
            <pc:sldMk cId="4052832054" sldId="310"/>
            <ac:picMk id="4" creationId="{F690ECE2-4B8B-44C5-9ED2-BEA25346CE72}"/>
          </ac:picMkLst>
        </pc:picChg>
      </pc:sldChg>
      <pc:sldChg chg="addSp delSp modSp add mod">
        <pc:chgData name="ARPITA ROY" userId="ade8debfbd409f79" providerId="LiveId" clId="{1059CF24-1157-4A82-88DE-7C3BCCFA2550}" dt="2022-03-01T10:08:08.474" v="1359" actId="14100"/>
        <pc:sldMkLst>
          <pc:docMk/>
          <pc:sldMk cId="163363772" sldId="311"/>
        </pc:sldMkLst>
        <pc:spChg chg="mod">
          <ac:chgData name="ARPITA ROY" userId="ade8debfbd409f79" providerId="LiveId" clId="{1059CF24-1157-4A82-88DE-7C3BCCFA2550}" dt="2022-03-01T10:03:36.769" v="1339" actId="20577"/>
          <ac:spMkLst>
            <pc:docMk/>
            <pc:sldMk cId="163363772" sldId="311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3-01T10:06:03.495" v="1347" actId="20577"/>
          <ac:spMkLst>
            <pc:docMk/>
            <pc:sldMk cId="163363772" sldId="311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10:07:02.460" v="1354" actId="20577"/>
          <ac:spMkLst>
            <pc:docMk/>
            <pc:sldMk cId="163363772" sldId="311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10:05:53.294" v="1340" actId="478"/>
          <ac:picMkLst>
            <pc:docMk/>
            <pc:sldMk cId="163363772" sldId="311"/>
            <ac:picMk id="3" creationId="{FB432C6C-846C-411A-A116-CCC25F25934F}"/>
          </ac:picMkLst>
        </pc:picChg>
        <pc:picChg chg="add mod">
          <ac:chgData name="ARPITA ROY" userId="ade8debfbd409f79" providerId="LiveId" clId="{1059CF24-1157-4A82-88DE-7C3BCCFA2550}" dt="2022-03-01T10:08:08.474" v="1359" actId="14100"/>
          <ac:picMkLst>
            <pc:docMk/>
            <pc:sldMk cId="163363772" sldId="311"/>
            <ac:picMk id="4" creationId="{A59C8E47-0E09-48C0-9580-CEC5FBBA6846}"/>
          </ac:picMkLst>
        </pc:picChg>
      </pc:sldChg>
      <pc:sldChg chg="modSp add mod">
        <pc:chgData name="ARPITA ROY" userId="ade8debfbd409f79" providerId="LiveId" clId="{1059CF24-1157-4A82-88DE-7C3BCCFA2550}" dt="2022-03-01T10:10:01.615" v="1371" actId="20577"/>
        <pc:sldMkLst>
          <pc:docMk/>
          <pc:sldMk cId="3817064370" sldId="312"/>
        </pc:sldMkLst>
        <pc:spChg chg="mod">
          <ac:chgData name="ARPITA ROY" userId="ade8debfbd409f79" providerId="LiveId" clId="{1059CF24-1157-4A82-88DE-7C3BCCFA2550}" dt="2022-03-01T10:10:01.615" v="1371" actId="20577"/>
          <ac:spMkLst>
            <pc:docMk/>
            <pc:sldMk cId="3817064370" sldId="312"/>
            <ac:spMk id="75" creationId="{00000000-0000-0000-0000-000000000000}"/>
          </ac:spMkLst>
        </pc:spChg>
      </pc:sldChg>
      <pc:sldChg chg="modSp add mod">
        <pc:chgData name="ARPITA ROY" userId="ade8debfbd409f79" providerId="LiveId" clId="{1059CF24-1157-4A82-88DE-7C3BCCFA2550}" dt="2022-03-01T10:10:17.270" v="1376" actId="20577"/>
        <pc:sldMkLst>
          <pc:docMk/>
          <pc:sldMk cId="1115329407" sldId="313"/>
        </pc:sldMkLst>
        <pc:spChg chg="mod">
          <ac:chgData name="ARPITA ROY" userId="ade8debfbd409f79" providerId="LiveId" clId="{1059CF24-1157-4A82-88DE-7C3BCCFA2550}" dt="2022-03-01T10:10:17.270" v="1376" actId="20577"/>
          <ac:spMkLst>
            <pc:docMk/>
            <pc:sldMk cId="1115329407" sldId="313"/>
            <ac:spMk id="75" creationId="{00000000-0000-0000-0000-000000000000}"/>
          </ac:spMkLst>
        </pc:spChg>
      </pc:sldChg>
      <pc:sldChg chg="addSp delSp modSp add mod">
        <pc:chgData name="ARPITA ROY" userId="ade8debfbd409f79" providerId="LiveId" clId="{1059CF24-1157-4A82-88DE-7C3BCCFA2550}" dt="2022-03-01T10:12:41.675" v="1396" actId="1076"/>
        <pc:sldMkLst>
          <pc:docMk/>
          <pc:sldMk cId="1194068340" sldId="314"/>
        </pc:sldMkLst>
        <pc:spChg chg="mod">
          <ac:chgData name="ARPITA ROY" userId="ade8debfbd409f79" providerId="LiveId" clId="{1059CF24-1157-4A82-88DE-7C3BCCFA2550}" dt="2022-03-01T10:10:56.174" v="1385" actId="20577"/>
          <ac:spMkLst>
            <pc:docMk/>
            <pc:sldMk cId="1194068340" sldId="314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1:42.695" v="1389" actId="20577"/>
          <ac:spMkLst>
            <pc:docMk/>
            <pc:sldMk cId="1194068340" sldId="314"/>
            <ac:spMk id="75" creationId="{00000000-0000-0000-0000-000000000000}"/>
          </ac:spMkLst>
        </pc:spChg>
        <pc:picChg chg="add mod">
          <ac:chgData name="ARPITA ROY" userId="ade8debfbd409f79" providerId="LiveId" clId="{1059CF24-1157-4A82-88DE-7C3BCCFA2550}" dt="2022-03-01T10:12:41.675" v="1396" actId="1076"/>
          <ac:picMkLst>
            <pc:docMk/>
            <pc:sldMk cId="1194068340" sldId="314"/>
            <ac:picMk id="3" creationId="{CF7EFA69-D5AA-4B75-9F6B-39159CB9EA22}"/>
          </ac:picMkLst>
        </pc:picChg>
        <pc:picChg chg="del">
          <ac:chgData name="ARPITA ROY" userId="ade8debfbd409f79" providerId="LiveId" clId="{1059CF24-1157-4A82-88DE-7C3BCCFA2550}" dt="2022-03-01T10:11:51.765" v="1390" actId="478"/>
          <ac:picMkLst>
            <pc:docMk/>
            <pc:sldMk cId="1194068340" sldId="314"/>
            <ac:picMk id="4" creationId="{A59C8E47-0E09-48C0-9580-CEC5FBBA6846}"/>
          </ac:picMkLst>
        </pc:picChg>
      </pc:sldChg>
      <pc:sldChg chg="delSp modSp add mod">
        <pc:chgData name="ARPITA ROY" userId="ade8debfbd409f79" providerId="LiveId" clId="{1059CF24-1157-4A82-88DE-7C3BCCFA2550}" dt="2022-03-01T10:18:59.584" v="1621" actId="20577"/>
        <pc:sldMkLst>
          <pc:docMk/>
          <pc:sldMk cId="898572622" sldId="315"/>
        </pc:sldMkLst>
        <pc:spChg chg="mod">
          <ac:chgData name="ARPITA ROY" userId="ade8debfbd409f79" providerId="LiveId" clId="{1059CF24-1157-4A82-88DE-7C3BCCFA2550}" dt="2022-03-01T10:18:02.219" v="1605" actId="20577"/>
          <ac:spMkLst>
            <pc:docMk/>
            <pc:sldMk cId="898572622" sldId="315"/>
            <ac:spMk id="73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8:06.168" v="1606" actId="6549"/>
          <ac:spMkLst>
            <pc:docMk/>
            <pc:sldMk cId="898572622" sldId="315"/>
            <ac:spMk id="74" creationId="{00000000-0000-0000-0000-000000000000}"/>
          </ac:spMkLst>
        </pc:spChg>
        <pc:spChg chg="mod">
          <ac:chgData name="ARPITA ROY" userId="ade8debfbd409f79" providerId="LiveId" clId="{1059CF24-1157-4A82-88DE-7C3BCCFA2550}" dt="2022-03-01T10:18:59.584" v="1621" actId="20577"/>
          <ac:spMkLst>
            <pc:docMk/>
            <pc:sldMk cId="898572622" sldId="315"/>
            <ac:spMk id="75" creationId="{00000000-0000-0000-0000-000000000000}"/>
          </ac:spMkLst>
        </pc:spChg>
        <pc:picChg chg="del">
          <ac:chgData name="ARPITA ROY" userId="ade8debfbd409f79" providerId="LiveId" clId="{1059CF24-1157-4A82-88DE-7C3BCCFA2550}" dt="2022-03-01T10:18:09.880" v="1608" actId="478"/>
          <ac:picMkLst>
            <pc:docMk/>
            <pc:sldMk cId="898572622" sldId="315"/>
            <ac:picMk id="3" creationId="{CF7EFA69-D5AA-4B75-9F6B-39159CB9EA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14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472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166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939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27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66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926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987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1265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46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parent topics one by one. This particular learning outcome has 4 parent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476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6437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1828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61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163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309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498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5910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16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132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8639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184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3347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392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514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802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3518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657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025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29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1236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229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22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850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19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78731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73185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1882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1213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62793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44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34735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427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41831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32347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3496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902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1740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9731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10251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83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981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009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821f09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821f09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talks about the case if we have to divide a subtopic further.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Box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box - Sub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Subtopic divisions (Subtopics of subtopics)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912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88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.io/engineering-education/exception-handling-in-javascript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javatpoint.com/javascript-tutorial" TargetMode="External"/><Relationship Id="rId5" Type="http://schemas.openxmlformats.org/officeDocument/2006/relationships/hyperlink" Target="https://riptutorial.com/javascript" TargetMode="External"/><Relationship Id="rId4" Type="http://schemas.openxmlformats.org/officeDocument/2006/relationships/hyperlink" Target="https://itwebtutorials.mga.edu/js/chp1/browser-object-model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 JavaScript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Reasons why exception occurs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Dividing a number by zero: This results in infinity, thus throwing an exception.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a requested file does not exist in the system.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the user provides the wrong input.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the network drops during communication.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36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types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Syntax errors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Runtime errors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Logical errors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14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types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254075" y="2208774"/>
            <a:ext cx="4045200" cy="2934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Syntax errors - These are errors that cannot be interpreted by the computer. These errors stop the program from working. These errors are: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Spelling errors (wrong spelling such as fiction instead of function).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omission of important characters, such as not using a semicolon to end a statement.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 of the wrong indentation.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6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types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Runtime errors - These errors take place during execution.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errors get detected when your program runs.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crashes or raises an exception. Thus, exception handlers handle exception errors.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67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types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Runtime errors - These errors are often caused by: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program not being able to find data because it does not exist.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data being an invalid type of data.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86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types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Logical Errors - These types of errors do not throw an error or an exception at all.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This is because they result from the code not doing what the developer intends it to.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It’s challenging to find logical errors.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They can only be found through thorough testing.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17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Objects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a runtime error occurs, it stops the code and raises an error object.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error object has two properties: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Name: It gives the error name.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Message: It sets or returns the error message in the form of a string.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64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Six types of Error Objects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EvalError</a:t>
            </a:r>
            <a:r>
              <a:rPr lang="en-US" dirty="0"/>
              <a:t>: The </a:t>
            </a:r>
            <a:r>
              <a:rPr lang="en-US" dirty="0" err="1"/>
              <a:t>EvalError</a:t>
            </a:r>
            <a:r>
              <a:rPr lang="en-US" dirty="0"/>
              <a:t> function indicates the error that occurred in the eval() function.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It’s a global function that evaluates the JavaScript string.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RangeError</a:t>
            </a:r>
            <a:r>
              <a:rPr lang="en-US" dirty="0"/>
              <a:t>: </a:t>
            </a:r>
            <a:r>
              <a:rPr lang="en-US" dirty="0" err="1"/>
              <a:t>RangeError</a:t>
            </a:r>
            <a:r>
              <a:rPr lang="en-US" dirty="0"/>
              <a:t> exceptions occur when a numeric value is outside the specified range.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15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Six types of Error Objects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ReferenceError</a:t>
            </a:r>
            <a:r>
              <a:rPr lang="en-US" dirty="0"/>
              <a:t>: A </a:t>
            </a:r>
            <a:r>
              <a:rPr lang="en-US" dirty="0" err="1"/>
              <a:t>ReferenceError</a:t>
            </a:r>
            <a:r>
              <a:rPr lang="en-US" dirty="0"/>
              <a:t> exception occurs when undeclared variables are used.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These exceptions commonly occur due to spelling errors on variables.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Syntax Error: A Syntax Error exception occurs when JavaScript language rules get broken.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20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Six types of Error Objects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TypeError</a:t>
            </a:r>
            <a:r>
              <a:rPr lang="en-US" dirty="0"/>
              <a:t>: A </a:t>
            </a:r>
            <a:r>
              <a:rPr lang="en-US" dirty="0" err="1"/>
              <a:t>TypeError</a:t>
            </a:r>
            <a:r>
              <a:rPr lang="en-US" dirty="0"/>
              <a:t> exception occurs when a value is different from the one expected.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URIError</a:t>
            </a:r>
            <a:r>
              <a:rPr lang="en-US" dirty="0"/>
              <a:t>: A </a:t>
            </a:r>
            <a:r>
              <a:rPr lang="en-US" dirty="0" err="1"/>
              <a:t>URIError</a:t>
            </a:r>
            <a:r>
              <a:rPr lang="en-US" dirty="0"/>
              <a:t> exception is raised by </a:t>
            </a:r>
            <a:r>
              <a:rPr lang="en-US" dirty="0" err="1"/>
              <a:t>encodeURI</a:t>
            </a:r>
            <a:r>
              <a:rPr lang="en-US" dirty="0"/>
              <a:t>() and </a:t>
            </a:r>
            <a:r>
              <a:rPr lang="en-US" dirty="0" err="1"/>
              <a:t>decodeURI</a:t>
            </a:r>
            <a:r>
              <a:rPr lang="en-US" dirty="0"/>
              <a:t>() methods.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54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to events.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to exceptional handling.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BOM poperty and methods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setTimeout(), setInterval() method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Date methods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Introduction to Ajax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Intdoduction to JSON , JSON methods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Exceptional Handling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try-catch-finally statement is a code or program that handles exceptions.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try clause runs the code that generates exceptions.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catch clause catches exceptions that are thrown.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finally clause always gets executed.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throw statement generates exceptions.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DF131-A432-4F32-9927-8435207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27550"/>
            <a:ext cx="4565927" cy="36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3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Exceptional Handling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Throw statements - The throw statement is to raise your built-in exceptions.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2D3E-50D4-458E-8BB5-01259C43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2250"/>
            <a:ext cx="4572000" cy="27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Exceptional Handling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Try catch statements - The try clause has the main code that may generate exceptions.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If an exception is raised, the catch clause gets executed.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98851-3D38-40DA-AEF2-58F26456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37" y="1567375"/>
            <a:ext cx="4588863" cy="2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Exceptional Handling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Try catch finally statements - The finally statement is the last block to be executed.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executes after try and catch clauses.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BAFA0-4ED7-4A41-953E-4F2F9FAE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02" y="1510225"/>
            <a:ext cx="4621025" cy="24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Browser Object Model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browser object model (BOM) is a hierarchy of browser objects that are used to manipulate methods and properties associated with the Web browser itself.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25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Browser Object Model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Document Object consists of objects that are used to manipulate methods and properties of the document or Web page loaded in the browser window.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document object represents the Web page currently loaded in the browser window.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90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BOM Hierarchy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top-level object in the BOM is the window object.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window object represents the browser window.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window object includes a number of properties and methods that can be used to control the Web browser.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6" name="Picture 5" descr="BOM Hierarchy">
            <a:extLst>
              <a:ext uri="{FF2B5EF4-FFF2-40B4-BE49-F238E27FC236}">
                <a16:creationId xmlns:a16="http://schemas.microsoft.com/office/drawing/2014/main" id="{BD1202DB-B2AE-410C-9379-B06CC904D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75" y="770600"/>
            <a:ext cx="4592593" cy="376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06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BOM Hierarchy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screen object, that contains information about the visitor's screen.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history object, that is part of the window object and contains the URLs that have been visited by the user.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location object that contains information about the current URL.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6" name="Picture 5" descr="BOM Hierarchy">
            <a:extLst>
              <a:ext uri="{FF2B5EF4-FFF2-40B4-BE49-F238E27FC236}">
                <a16:creationId xmlns:a16="http://schemas.microsoft.com/office/drawing/2014/main" id="{BD1202DB-B2AE-410C-9379-B06CC904D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75" y="770600"/>
            <a:ext cx="4592593" cy="376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43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Window Object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window.alert</a:t>
            </a:r>
            <a:r>
              <a:rPr lang="en-US" dirty="0"/>
              <a:t>() - Creates dialog box with message and an OK button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window.blur</a:t>
            </a:r>
            <a:r>
              <a:rPr lang="en-US" dirty="0"/>
              <a:t>() - Remove focus from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window.close</a:t>
            </a:r>
            <a:r>
              <a:rPr lang="en-US" dirty="0"/>
              <a:t>() - Closes a browser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window.confirm</a:t>
            </a:r>
            <a:r>
              <a:rPr lang="en-US" dirty="0"/>
              <a:t>()	- Creates dialog box with message, an OK button and a cancel button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6ED1B-5860-49CC-95BD-F97354A2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04" y="1758608"/>
            <a:ext cx="4538596" cy="21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Window Object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window.prompt</a:t>
            </a:r>
            <a:r>
              <a:rPr lang="en-US" dirty="0"/>
              <a:t>() - Creates dialog box for retrieving user input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window.setInterval</a:t>
            </a:r>
            <a:r>
              <a:rPr lang="en-US" dirty="0"/>
              <a:t>() - Do something repeatedly at specified intervals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window.setTimeout</a:t>
            </a:r>
            <a:r>
              <a:rPr lang="en-US" dirty="0"/>
              <a:t>() - Do something after a specified amount of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DEE25-56BC-4BB6-972B-7E30F946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87450"/>
            <a:ext cx="4572000" cy="21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Events, Events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JavaScript’s interaction with HTML is handled through events that occur when the user or the browser manipulates a page.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When the page loads, it is called an event.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DFF5C-769E-4F4E-B325-F3D4C628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2912"/>
            <a:ext cx="4550513" cy="23501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Window Object Property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window.closed</a:t>
            </a:r>
            <a:r>
              <a:rPr lang="en-US" dirty="0"/>
              <a:t> - Whether the window has been closed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window.length</a:t>
            </a:r>
            <a:r>
              <a:rPr lang="en-US" dirty="0"/>
              <a:t> - Number of &lt;iframe&gt; elements in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window.name - Gets or sets the name of the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window.innerHeight</a:t>
            </a:r>
            <a:r>
              <a:rPr lang="en-US" dirty="0"/>
              <a:t> - Height of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window.innerWidth</a:t>
            </a:r>
            <a:r>
              <a:rPr lang="en-US" dirty="0"/>
              <a:t> - Width of window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36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Window Object Property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window.screen</a:t>
            </a:r>
            <a:r>
              <a:rPr lang="en-US" dirty="0"/>
              <a:t> – X - coordinate of pointer, relative to top left corner of screen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window.screen</a:t>
            </a:r>
            <a:r>
              <a:rPr lang="en-US" dirty="0"/>
              <a:t> – Y - coordinate of pointer, relative to top left corner of screen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window.location</a:t>
            </a:r>
            <a:r>
              <a:rPr lang="en-US" dirty="0"/>
              <a:t> - Current URL of window object (or local file path)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window.history</a:t>
            </a:r>
            <a:r>
              <a:rPr lang="en-US" dirty="0"/>
              <a:t> - Reference to history object for browser window or tab.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640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Window Object Property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r>
              <a:rPr lang="en-US" dirty="0" err="1"/>
              <a:t>window.screen</a:t>
            </a:r>
            <a:r>
              <a:rPr lang="en-US" dirty="0"/>
              <a:t> - Reference to screen object</a:t>
            </a:r>
          </a:p>
          <a:p>
            <a:r>
              <a:rPr lang="en-US" dirty="0" err="1"/>
              <a:t>window.pageXOffset</a:t>
            </a:r>
            <a:r>
              <a:rPr lang="en-US" dirty="0"/>
              <a:t> - Distance document has been scrolled horizontally</a:t>
            </a:r>
          </a:p>
          <a:p>
            <a:r>
              <a:rPr lang="en-US" dirty="0" err="1"/>
              <a:t>window.pageYOffset</a:t>
            </a:r>
            <a:r>
              <a:rPr lang="en-US" dirty="0"/>
              <a:t> - Distance document has been scrolled vertically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90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Navigator Object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JavaScript navigator object is used for browser detection.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navigator object is the window property, so it can be accessed by: </a:t>
            </a:r>
            <a:r>
              <a:rPr lang="en-US" dirty="0" err="1"/>
              <a:t>window.navigator</a:t>
            </a:r>
            <a:r>
              <a:rPr lang="en-US" dirty="0"/>
              <a:t>  Or, navigator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73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Navigator Object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javaEnabled</a:t>
            </a:r>
            <a:r>
              <a:rPr lang="en-US" dirty="0"/>
              <a:t>() - checks if java is enabled.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taintEnabled</a:t>
            </a:r>
            <a:r>
              <a:rPr lang="en-US" dirty="0"/>
              <a:t>() - checks if taint is enabled. It is deprecated since JavaScript 1.2.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05B81-33D2-438D-A9F8-FABFB891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374"/>
            <a:ext cx="4535666" cy="21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Navigator Object Property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appName</a:t>
            </a:r>
            <a:r>
              <a:rPr lang="en-US" dirty="0"/>
              <a:t> - returns the name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appVersion</a:t>
            </a:r>
            <a:r>
              <a:rPr lang="en-US" dirty="0"/>
              <a:t> - returns the version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appCodeName</a:t>
            </a:r>
            <a:r>
              <a:rPr lang="en-US" dirty="0"/>
              <a:t> - returns the code name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cookieEnabled</a:t>
            </a:r>
            <a:r>
              <a:rPr lang="en-US" dirty="0"/>
              <a:t> - returns true if cookie is enabled otherwise false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userAgent</a:t>
            </a:r>
            <a:r>
              <a:rPr lang="en-US" dirty="0"/>
              <a:t> - returns the user agent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Language - returns the language. It is supported in Netscape and Firefox only.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403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Object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Screen object provides the attributes of the screen on which the current window is being rendered.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Screen object is typically used by the web analytic software like Google Analytics to collect information of the client device on which the web browsers are running.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94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Screen Object Property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Width - returns the width of the screen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Height - returns the height of the screen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availWidth</a:t>
            </a:r>
            <a:r>
              <a:rPr lang="en-US" dirty="0"/>
              <a:t> - returns the available width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availHeight</a:t>
            </a:r>
            <a:r>
              <a:rPr lang="en-US" dirty="0"/>
              <a:t> - returns the available height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colorDepth</a:t>
            </a:r>
            <a:r>
              <a:rPr lang="en-US" dirty="0"/>
              <a:t> - returns the color depth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pixelDepth</a:t>
            </a:r>
            <a:r>
              <a:rPr lang="en-US" dirty="0"/>
              <a:t> - returns the pixel depth.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6FFBB-0547-4E99-B030-F75FB478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1599"/>
            <a:ext cx="4552024" cy="18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41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setTimeout</a:t>
            </a:r>
            <a:r>
              <a:rPr lang="en-US" dirty="0"/>
              <a:t>()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setTimeout</a:t>
            </a:r>
            <a:r>
              <a:rPr lang="en-US" dirty="0"/>
              <a:t>() method in JavaScript is used to execute a function after waiting for the specified time interval.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This method returns a numeric value that represents the ID value of the timer.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setTimeout</a:t>
            </a:r>
            <a:r>
              <a:rPr lang="en-US" dirty="0"/>
              <a:t>() method executes the function only once. This method can be written with or without the window prefix.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6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setTimeout</a:t>
            </a:r>
            <a:r>
              <a:rPr lang="en-US" dirty="0"/>
              <a:t>()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Syntax- </a:t>
            </a:r>
            <a:r>
              <a:rPr lang="en-US" dirty="0" err="1"/>
              <a:t>window.setTimeout</a:t>
            </a:r>
            <a:r>
              <a:rPr lang="en-US" dirty="0"/>
              <a:t>(function, milliseconds);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function: It is the function containing the block of code that will be executed.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milliseconds: This parameter represents the time-interval after which the execution of the function takes place.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321A1-8535-40B0-9DAC-7A4816B8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18" y="961433"/>
            <a:ext cx="4552682" cy="32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Events, Events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 continued..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67002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Event-driven programming is when parts of the programming are executed in an unpredictable sequence in response to specific events.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Events are objects in JavaScript with case-sensitive names, all of which are lower-case.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DFF5C-769E-4F4E-B325-F3D4C628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2912"/>
            <a:ext cx="4550513" cy="23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setInterval</a:t>
            </a:r>
            <a:r>
              <a:rPr lang="en-US" dirty="0"/>
              <a:t>()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setInterval</a:t>
            </a:r>
            <a:r>
              <a:rPr lang="en-US" dirty="0"/>
              <a:t>() method in JavaScript is used to repeat a specified function at every given time-interval.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setInterval</a:t>
            </a:r>
            <a:r>
              <a:rPr lang="en-US" dirty="0"/>
              <a:t>() method in JavaScript is used to repeat a specified function at every given time-interval.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52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setInterval</a:t>
            </a:r>
            <a:r>
              <a:rPr lang="en-US" dirty="0"/>
              <a:t>()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Syntax - </a:t>
            </a:r>
            <a:r>
              <a:rPr lang="en-US" dirty="0" err="1"/>
              <a:t>window.setInterval</a:t>
            </a:r>
            <a:r>
              <a:rPr lang="en-US" dirty="0"/>
              <a:t>(function, milliseconds);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function: It is the function containing the block of code that will be executed.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milliseconds: This parameter represents the length of the time interval between each execution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3556D-DB28-41E6-B3AB-7C355A8A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22705"/>
            <a:ext cx="4583339" cy="34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43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Browser Object Model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setInterval</a:t>
            </a:r>
            <a:r>
              <a:rPr lang="en-US" dirty="0"/>
              <a:t>() method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Syntax - </a:t>
            </a:r>
            <a:r>
              <a:rPr lang="en-US" dirty="0" err="1"/>
              <a:t>window.setInterval</a:t>
            </a:r>
            <a:r>
              <a:rPr lang="en-US" dirty="0"/>
              <a:t>(function, milliseconds);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function: It is the function containing the block of code that will be executed.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milliseconds: This parameter represents the length of the time interval between each execution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3556D-DB28-41E6-B3AB-7C355A8A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22705"/>
            <a:ext cx="4583339" cy="34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Date 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3760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JavaScript date object can be used to get year, month and day.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You can display a timer on the webpage by the help of JavaScript date object.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07388-E99E-4E98-9D82-C900B893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8075"/>
            <a:ext cx="4584721" cy="15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74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Date 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Methods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097024"/>
            <a:ext cx="3837000" cy="2870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getDate</a:t>
            </a:r>
            <a:r>
              <a:rPr lang="en-US" dirty="0"/>
              <a:t>() - It returns the integer value between 1 and 31 that represents the day for the specified date on the basis of local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getDay</a:t>
            </a:r>
            <a:r>
              <a:rPr lang="en-US" dirty="0"/>
              <a:t>() - It returns the integer value between 0 and 6 that represents the day of the week on the basis of local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setDate</a:t>
            </a:r>
            <a:r>
              <a:rPr lang="en-US" dirty="0"/>
              <a:t>() - It sets the day value for the specified date on the basis of local time.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2EE61-7EE0-464B-8F9E-0C986B6E5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88075"/>
            <a:ext cx="4572000" cy="1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2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Date 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 Methods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097024"/>
            <a:ext cx="3837000" cy="2870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toJSON</a:t>
            </a:r>
            <a:r>
              <a:rPr lang="en-US" dirty="0"/>
              <a:t>() - It returns a string representing the Date object. It also serializes the Date object during JSON serialization.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toString</a:t>
            </a:r>
            <a:r>
              <a:rPr lang="en-US" dirty="0"/>
              <a:t>() - It returns the date in the form of string.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toTimeString</a:t>
            </a:r>
            <a:r>
              <a:rPr lang="en-US" dirty="0"/>
              <a:t>() - It returns the time portion of a Date object.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valueOf</a:t>
            </a:r>
            <a:r>
              <a:rPr lang="en-US" dirty="0"/>
              <a:t>() - It returns the primitive value of a Date object.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C2484-5CC8-4BC9-9CD6-25A126D2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7863"/>
            <a:ext cx="4572000" cy="21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5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Ajax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54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Ajax stands for Asynchronous JavaScript And Xml.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Ajax is just a means of loading data from the server and selectively updating parts of a web page without reloading the whole page.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185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Ajax Applications Example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54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Example of some large-scale Ajax-driven online applications are: Gmail, Google Maps, Google Docs, YouTube, Facebook, Flickr, and so many other applications.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271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Ajax Works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54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perform Ajax communication JavaScript uses a special object built into the browser—an </a:t>
            </a:r>
            <a:r>
              <a:rPr lang="en-US" dirty="0" err="1"/>
              <a:t>XMLHttpRequest</a:t>
            </a:r>
            <a:r>
              <a:rPr lang="en-US" dirty="0"/>
              <a:t> (XHR) object—to make HTTP requests to the server and receive data in response.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6" name="Picture 5" descr="Ajax Illustration">
            <a:extLst>
              <a:ext uri="{FF2B5EF4-FFF2-40B4-BE49-F238E27FC236}">
                <a16:creationId xmlns:a16="http://schemas.microsoft.com/office/drawing/2014/main" id="{C857FF63-9F24-4C8B-AA7B-150355EE1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375"/>
            <a:ext cx="4569252" cy="2297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657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68929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Sending Request and Retrieving the Response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187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first thing you must do is to instantiate an </a:t>
            </a:r>
            <a:r>
              <a:rPr lang="en-US" dirty="0" err="1"/>
              <a:t>XMLHttpRequest</a:t>
            </a:r>
            <a:r>
              <a:rPr lang="en-US" dirty="0"/>
              <a:t> object, as shown below: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var request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1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Events, Events Handling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Handling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304650"/>
            <a:ext cx="3837000" cy="2125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Event Handling is the mechanism that controls the event and decides what should happen if an event occurs.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This mechanism has the code which is known as event handler that is executed when an event occurs. 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774457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Sending Request and Retrieving the Response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114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next step in sending the request to the server is to instantiating the newly-created request object using the open() method of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request.open</a:t>
            </a:r>
            <a:r>
              <a:rPr lang="en-US" dirty="0"/>
              <a:t>("GET", "info.txt"); -Or- </a:t>
            </a:r>
            <a:r>
              <a:rPr lang="en-US" dirty="0" err="1"/>
              <a:t>request.open</a:t>
            </a:r>
            <a:r>
              <a:rPr lang="en-US" dirty="0"/>
              <a:t>("POST", "add-</a:t>
            </a:r>
            <a:r>
              <a:rPr lang="en-US" dirty="0" err="1"/>
              <a:t>user.php</a:t>
            </a:r>
            <a:r>
              <a:rPr lang="en-US" dirty="0"/>
              <a:t>");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5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811033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Sending Request and Retrieving the Response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1919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Finally send the request to the server using the send() method of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request.send</a:t>
            </a:r>
            <a:r>
              <a:rPr lang="en-US" dirty="0"/>
              <a:t>(); -Or- </a:t>
            </a:r>
            <a:r>
              <a:rPr lang="en-US" dirty="0" err="1"/>
              <a:t>request.send</a:t>
            </a:r>
            <a:r>
              <a:rPr lang="en-US" dirty="0"/>
              <a:t>(body);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424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Performing an Ajax GET Request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126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GET request is typically used to get or retrieve some kind of information from the server that doesn't require any manipulation or change in database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9584A-ABE0-4C67-B1F8-EAB37911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2926"/>
            <a:ext cx="4572000" cy="3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4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Performing an Ajax POST Request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1263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POST method is mainly used to submit a form data to the web server.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ECE2-4B8B-44C5-9ED2-BEA25346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00" y="1003082"/>
            <a:ext cx="4597100" cy="31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4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Ajax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Performing an Ajax POST Request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Explicitly set the request header using </a:t>
            </a:r>
            <a:r>
              <a:rPr lang="en-US" dirty="0" err="1"/>
              <a:t>setRequestHeader</a:t>
            </a:r>
            <a:r>
              <a:rPr lang="en-US" dirty="0"/>
              <a:t>() method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request.setRequestHeader</a:t>
            </a:r>
            <a:r>
              <a:rPr lang="en-US" dirty="0"/>
              <a:t>("Content-type", 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dirty="0" err="1"/>
              <a:t>setRequestHeader</a:t>
            </a:r>
            <a:r>
              <a:rPr lang="en-US" dirty="0"/>
              <a:t>() method, must be called after calling open(), but before calling send().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32C6C-846C-411A-A116-CCC25F25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34" y="1354900"/>
            <a:ext cx="4566766" cy="2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2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JSON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JSON stands for JavaScript Object Notation.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JSON is extremely lightweight data-interchange format for data exchange between server and client.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C8E47-0E09-48C0-9580-CEC5FBBA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735"/>
            <a:ext cx="4537524" cy="20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JSON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JSON is based on two basic structures: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Object: This is defined as an unordered collection of key/value pairs (i.e. </a:t>
            </a:r>
            <a:r>
              <a:rPr lang="en-US" dirty="0" err="1"/>
              <a:t>key:value</a:t>
            </a:r>
            <a:r>
              <a:rPr lang="en-US" dirty="0"/>
              <a:t>).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Each object begins with a left curly bracket { and ends with a right curly bracket }.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Multiple key/value pairs are separated by a comma ,.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C8E47-0E09-48C0-9580-CEC5FBBA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735"/>
            <a:ext cx="4537524" cy="20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64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JSON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Array: This is defined as an ordered list of values.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An array begins with a left bracket [ and ends with a right bracket ].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Values are separated by a comma ,.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C8E47-0E09-48C0-9580-CEC5FBBA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735"/>
            <a:ext cx="4537524" cy="20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9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JSON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 Methods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JSON.parse</a:t>
            </a:r>
            <a:r>
              <a:rPr lang="en-US" dirty="0"/>
              <a:t>() - This method takes a JSON string and transforms it into a JavaScript object.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JSON.stringify</a:t>
            </a:r>
            <a:r>
              <a:rPr lang="en-US" dirty="0"/>
              <a:t>() - This method converts a JavaScript value (JSON object) to a JSON string representation.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EFA69-D5AA-4B75-9F6B-39159CB9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7375"/>
            <a:ext cx="4575433" cy="2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68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208775"/>
            <a:ext cx="38370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linkClick r:id="rId3"/>
              </a:rPr>
              <a:t>https://www.section.io/engineering-education/exception-handling-in-javascript/ 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linkClick r:id="rId4"/>
              </a:rPr>
              <a:t>https://itwebtutorials.mga.edu/js/chp1/browser-object-model.aspx 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linkClick r:id="rId5"/>
              </a:rPr>
              <a:t>https://riptutorial.com/javascript 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hlinkClick r:id="rId6"/>
              </a:rPr>
              <a:t>https://www.javatpoint.com/javascript-tutorial 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5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Events, Events Handling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Handling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Source - The source is an object on which event occurs. Source is responsible for providing information of the occurred event to its handler. Java provides classes for source object.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Listener - It is also known as event handler. An event handler is a script that is implicitly executed in response to an event happening.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Events, Events Handling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of Event Handling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Event Handling identifies where an event should be forwarded.</a:t>
            </a:r>
          </a:p>
          <a:p>
            <a:r>
              <a:rPr lang="en-US" dirty="0"/>
              <a:t>It makes the forward event.</a:t>
            </a:r>
          </a:p>
          <a:p>
            <a:r>
              <a:rPr lang="en-US" dirty="0"/>
              <a:t>It receives the forwarded event.</a:t>
            </a:r>
          </a:p>
          <a:p>
            <a:r>
              <a:rPr lang="en-US" dirty="0"/>
              <a:t>It takes some kind of appropriate action in response, such as writing to a log, sending an error or recovery routine or sending a message.</a:t>
            </a:r>
          </a:p>
          <a:p>
            <a:r>
              <a:rPr lang="en-US" dirty="0"/>
              <a:t>The event handler may ultimately forward the event to an event consumer.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70BCE-CD7F-4035-8DAC-F098E9983B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94713"/>
            <a:ext cx="4572000" cy="3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Events, Events Handling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Events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58175" y="2208775"/>
            <a:ext cx="3837000" cy="2738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onclick - Occurs when the user clicks on a link or form element</a:t>
            </a:r>
          </a:p>
          <a:p>
            <a:r>
              <a:rPr lang="en-US" dirty="0"/>
              <a:t>onload - Occurs when a page is loaded into the browser (i.e., opened)</a:t>
            </a:r>
          </a:p>
          <a:p>
            <a:r>
              <a:rPr lang="en-US" dirty="0"/>
              <a:t>onsubmit - Occurs when a form's Submit button is clicked</a:t>
            </a:r>
          </a:p>
          <a:p>
            <a:r>
              <a:rPr lang="en-US" dirty="0"/>
              <a:t>onfocus - Occurs when a user gives input or focus to a form element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Onload event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EA2D6-6BA5-4B65-B9F0-087D0425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30810"/>
            <a:ext cx="4572000" cy="3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1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Exceptional Handling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Exceptional handling, Errors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421250"/>
            <a:ext cx="3837000" cy="224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Exception handling is one of the powerful JavaScript features to handle errors and maintain a regular JavaScript code/program flow.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Errors occur due to mistakes made by developers, wrong input, or unforeseeable things.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048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6340</Words>
  <Application>Microsoft Office PowerPoint</Application>
  <PresentationFormat>On-screen Show (16:9)</PresentationFormat>
  <Paragraphs>1058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Arial</vt:lpstr>
      <vt:lpstr>Simple Light</vt:lpstr>
      <vt:lpstr>Advance JavaScript</vt:lpstr>
      <vt:lpstr>In this section, we will discuss:</vt:lpstr>
      <vt:lpstr>Introduction to Events, Events Handling</vt:lpstr>
      <vt:lpstr>Introduction to Events, Events Handling</vt:lpstr>
      <vt:lpstr>Introduction to Events, Events Handling</vt:lpstr>
      <vt:lpstr>Introduction to Events, Events Handling</vt:lpstr>
      <vt:lpstr>Introduction to Events, Events Handling</vt:lpstr>
      <vt:lpstr>Introduction to Events, Events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Exceptional Handling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Introduction to Browser Object Model</vt:lpstr>
      <vt:lpstr>JavaScript Date </vt:lpstr>
      <vt:lpstr>JavaScript Date </vt:lpstr>
      <vt:lpstr>JavaScript Date 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Ajax</vt:lpstr>
      <vt:lpstr>Introduction to JSON</vt:lpstr>
      <vt:lpstr>Introduction to JSON</vt:lpstr>
      <vt:lpstr>Introduction to JSON</vt:lpstr>
      <vt:lpstr>Introduction to JSON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Able to create simple web pages using HTML5 </dc:title>
  <dc:creator>ARPITA ROY</dc:creator>
  <cp:lastModifiedBy>ARPITA ROY</cp:lastModifiedBy>
  <cp:revision>23</cp:revision>
  <dcterms:modified xsi:type="dcterms:W3CDTF">2022-03-01T10:19:59Z</dcterms:modified>
</cp:coreProperties>
</file>