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67" r:id="rId14"/>
    <p:sldId id="268" r:id="rId15"/>
    <p:sldId id="269" r:id="rId16"/>
    <p:sldId id="270" r:id="rId17"/>
    <p:sldId id="271" r:id="rId18"/>
    <p:sldId id="274" r:id="rId19"/>
    <p:sldId id="276" r:id="rId20"/>
    <p:sldId id="275" r:id="rId21"/>
    <p:sldId id="278" r:id="rId22"/>
    <p:sldId id="277" r:id="rId23"/>
    <p:sldId id="279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The learning outcome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Duration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21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01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96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580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484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734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730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460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26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98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21f09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21f09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parent topics one by one. This particular learning outcome has 4 parent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366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155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476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755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83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49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19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70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96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5565e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5565e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from the last slide: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Subtopic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of Subtopic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-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7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jQuery</a:t>
            </a:r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 hours)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jQuery Selectors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Element Selector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The jQuery element selector selects elements based on the element name.</a:t>
            </a:r>
          </a:p>
          <a:p>
            <a:r>
              <a:rPr lang="en-US" dirty="0"/>
              <a:t>Selects all elements with the given tag name.</a:t>
            </a: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227350" y="4924675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://www.myprograming.com/wp-content/uploads/2021/07/jqueryselector.jpg </a:t>
            </a:r>
          </a:p>
        </p:txBody>
      </p:sp>
      <p:pic>
        <p:nvPicPr>
          <p:cNvPr id="9218" name="Picture 2" descr="jQuery Selectors - myprograming">
            <a:extLst>
              <a:ext uri="{FF2B5EF4-FFF2-40B4-BE49-F238E27FC236}">
                <a16:creationId xmlns:a16="http://schemas.microsoft.com/office/drawing/2014/main" id="{85FCD32F-5550-4BF2-BEC7-6546E37A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8653"/>
            <a:ext cx="4571999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0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jQuery Selectors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#id Selector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The jQuery #id selector uses the id attribute of an HTML tag to find the specific element.</a:t>
            </a:r>
          </a:p>
          <a:p>
            <a:r>
              <a:rPr lang="en-US" dirty="0"/>
              <a:t>An id should be unique within a page, so you should use the #id selector when you want to find a single, unique element.</a:t>
            </a: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227350" y="4924675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://www.myprograming.com/wp-content/uploads/2021/07/jqueryselector.jpg </a:t>
            </a:r>
          </a:p>
        </p:txBody>
      </p:sp>
      <p:pic>
        <p:nvPicPr>
          <p:cNvPr id="9218" name="Picture 2" descr="jQuery Selectors - myprograming">
            <a:extLst>
              <a:ext uri="{FF2B5EF4-FFF2-40B4-BE49-F238E27FC236}">
                <a16:creationId xmlns:a16="http://schemas.microsoft.com/office/drawing/2014/main" id="{85FCD32F-5550-4BF2-BEC7-6546E37A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8653"/>
            <a:ext cx="4571999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5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jQuery Selectors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.class Selector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The jQuery .class selector finds elements with a specific class.</a:t>
            </a:r>
          </a:p>
          <a:p>
            <a:r>
              <a:rPr lang="en-US" dirty="0"/>
              <a:t> To find elements with a specific class, write a period character, followed by the name of the class:</a:t>
            </a: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227350" y="4924675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://www.myprograming.com/wp-content/uploads/2021/07/jqueryselector.jpg </a:t>
            </a:r>
          </a:p>
        </p:txBody>
      </p:sp>
      <p:pic>
        <p:nvPicPr>
          <p:cNvPr id="9218" name="Picture 2" descr="jQuery Selectors - myprograming">
            <a:extLst>
              <a:ext uri="{FF2B5EF4-FFF2-40B4-BE49-F238E27FC236}">
                <a16:creationId xmlns:a16="http://schemas.microsoft.com/office/drawing/2014/main" id="{85FCD32F-5550-4BF2-BEC7-6546E37A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8653"/>
            <a:ext cx="4571999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 Attributes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algn="l" rtl="0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Some of the most basic components we can manipulate when it comes to DOM elements are the properties and attributes assigned to those elements.</a:t>
            </a: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227350" y="4785190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://cdn.educba.com/academy/wp-content/uploads/2019/09/jQuery-Attributes.png </a:t>
            </a:r>
          </a:p>
        </p:txBody>
      </p:sp>
      <p:sp>
        <p:nvSpPr>
          <p:cNvPr id="8" name="Google Shape;90;p17">
            <a:extLst>
              <a:ext uri="{FF2B5EF4-FFF2-40B4-BE49-F238E27FC236}">
                <a16:creationId xmlns:a16="http://schemas.microsoft.com/office/drawing/2014/main" id="{55067796-798C-405B-94BC-1C2389D8CC9B}"/>
              </a:ext>
            </a:extLst>
          </p:cNvPr>
          <p:cNvSpPr txBox="1">
            <a:spLocks/>
          </p:cNvSpPr>
          <p:nvPr/>
        </p:nvSpPr>
        <p:spPr>
          <a:xfrm>
            <a:off x="406475" y="865900"/>
            <a:ext cx="4045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Introduction to jQuery</a:t>
            </a:r>
            <a:endParaRPr lang="en-IN" dirty="0"/>
          </a:p>
        </p:txBody>
      </p:sp>
      <p:pic>
        <p:nvPicPr>
          <p:cNvPr id="8194" name="Picture 2" descr="jQuery Attributes | Learn How to Run jQuery Codes &amp;amp; Attribute Methods">
            <a:extLst>
              <a:ext uri="{FF2B5EF4-FFF2-40B4-BE49-F238E27FC236}">
                <a16:creationId xmlns:a16="http://schemas.microsoft.com/office/drawing/2014/main" id="{2FF96B7E-119C-4D5E-A1AD-6BC69BE5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403" y="1567375"/>
            <a:ext cx="4579597" cy="265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3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 Attributes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Most of these attributes are available through JavaScript as DOM node properties. Some of the more common properties are −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tagName</a:t>
            </a:r>
            <a:endParaRPr lang="en-US" dirty="0"/>
          </a:p>
          <a:p>
            <a:r>
              <a:rPr lang="en-US" dirty="0"/>
              <a:t>id</a:t>
            </a:r>
          </a:p>
          <a:p>
            <a:r>
              <a:rPr lang="en-US" dirty="0" err="1"/>
              <a:t>href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 err="1"/>
              <a:t>rel</a:t>
            </a:r>
            <a:endParaRPr lang="en-US" dirty="0"/>
          </a:p>
          <a:p>
            <a:r>
              <a:rPr lang="en-US" dirty="0" err="1"/>
              <a:t>src</a:t>
            </a:r>
            <a:endParaRPr dirty="0"/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227350" y="4924675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://i.stack.imgur.com/ocR0a.png </a:t>
            </a:r>
          </a:p>
        </p:txBody>
      </p:sp>
      <p:pic>
        <p:nvPicPr>
          <p:cNvPr id="7170" name="Picture 2" descr="dom - What is a node in Javascript? - Stack Overflow">
            <a:extLst>
              <a:ext uri="{FF2B5EF4-FFF2-40B4-BE49-F238E27FC236}">
                <a16:creationId xmlns:a16="http://schemas.microsoft.com/office/drawing/2014/main" id="{DCC64A2E-C842-4F12-B86F-6161A4AA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57" y="1666068"/>
            <a:ext cx="4615196" cy="28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64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 Attributes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Get Attribute Value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attr</a:t>
            </a:r>
            <a:r>
              <a:rPr lang="en-US" dirty="0"/>
              <a:t>() method can be used to either fetch the value of an attribute from the first element in the matched set or set attribute values onto all matched elements.</a:t>
            </a:r>
            <a:endParaRPr dirty="0"/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180855" y="4769692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://www.codegrepper.com/codeimages/jquery-get-data-attribute-value.png </a:t>
            </a:r>
          </a:p>
        </p:txBody>
      </p:sp>
      <p:pic>
        <p:nvPicPr>
          <p:cNvPr id="6146" name="Picture 2" descr="jquery get data attribute value Code Example">
            <a:extLst>
              <a:ext uri="{FF2B5EF4-FFF2-40B4-BE49-F238E27FC236}">
                <a16:creationId xmlns:a16="http://schemas.microsoft.com/office/drawing/2014/main" id="{73221D13-B9EF-4F7A-BC06-5DF902947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"/>
          <a:stretch/>
        </p:blipFill>
        <p:spPr bwMode="auto">
          <a:xfrm>
            <a:off x="4572000" y="1957550"/>
            <a:ext cx="4571999" cy="22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0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 Attributes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Set Attribute Value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attr</a:t>
            </a:r>
            <a:r>
              <a:rPr lang="en-US" dirty="0"/>
              <a:t>(name, value) method can be used to set the named attribute onto all elements in the wrapped set using the passed value.</a:t>
            </a:r>
            <a:endParaRPr dirty="0"/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018123" y="4622458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Source:  https://media.geeksforgeeks.org/wp-content/uploads/20191218175639/propActiveBold.gif</a:t>
            </a:r>
          </a:p>
        </p:txBody>
      </p:sp>
      <p:pic>
        <p:nvPicPr>
          <p:cNvPr id="5122" name="Picture 2" descr="How to set attribute without value using jQuery ? - GeeksforGeeks">
            <a:extLst>
              <a:ext uri="{FF2B5EF4-FFF2-40B4-BE49-F238E27FC236}">
                <a16:creationId xmlns:a16="http://schemas.microsoft.com/office/drawing/2014/main" id="{26A7568C-8487-4334-9448-B272E8DD9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1"/>
          <a:stretch/>
        </p:blipFill>
        <p:spPr bwMode="auto">
          <a:xfrm>
            <a:off x="4572000" y="2014780"/>
            <a:ext cx="4547600" cy="22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4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 Attributes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Applying Styles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The </a:t>
            </a:r>
            <a:r>
              <a:rPr lang="en-US" dirty="0" err="1"/>
              <a:t>addClass</a:t>
            </a:r>
            <a:r>
              <a:rPr lang="en-US" dirty="0"/>
              <a:t>( classes ) method can be used to apply defined style sheets onto all the matched elements. </a:t>
            </a:r>
          </a:p>
          <a:p>
            <a:r>
              <a:rPr lang="en-US" dirty="0"/>
              <a:t>You can specify multiple classes separated by space.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25F5A-D8AB-47B0-953E-7924A81722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73" t="36923" r="8173" b="44957"/>
          <a:stretch/>
        </p:blipFill>
        <p:spPr>
          <a:xfrm>
            <a:off x="4572000" y="1888074"/>
            <a:ext cx="4545425" cy="22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1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jQuery- DOM Traversing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jQuery is a very powerful tool which provides a variety of DOM traversal methods to help us select elements in a document randomly as well as in sequential method. </a:t>
            </a:r>
          </a:p>
          <a:p>
            <a:r>
              <a:rPr lang="en-US" dirty="0"/>
              <a:t>Most of the DOM Traversal Methods do not modify the jQuery object and they are used to filter out elements from a document based on given conditions.</a:t>
            </a: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080116" y="4730946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://i.pinimg.com/originals/3d/</a:t>
            </a:r>
            <a:r>
              <a:rPr lang="en-US" dirty="0" err="1"/>
              <a:t>bc</a:t>
            </a:r>
            <a:r>
              <a:rPr lang="en-US" dirty="0"/>
              <a:t>/74/3dbc744d2b864e6d8780aad1ec9f4d58.jpg</a:t>
            </a:r>
          </a:p>
        </p:txBody>
      </p:sp>
      <p:pic>
        <p:nvPicPr>
          <p:cNvPr id="16386" name="Picture 2" descr="jQuery Traversing - Tutorials4Me | Jquery, Tutorial sites, Good tutorials">
            <a:extLst>
              <a:ext uri="{FF2B5EF4-FFF2-40B4-BE49-F238E27FC236}">
                <a16:creationId xmlns:a16="http://schemas.microsoft.com/office/drawing/2014/main" id="{FD3EF04B-E580-4AB4-9B3B-BCF9E89E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7359"/>
            <a:ext cx="4572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4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jQuery- DOM Traversing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718984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of the DOM Traversal Methods do not modify the jQuery object and they are used to filter out elements from a document based on given conditions.</a:t>
            </a:r>
            <a:endParaRPr lang="en-IN" dirty="0"/>
          </a:p>
          <a:p>
            <a:r>
              <a:rPr lang="en-US" dirty="0"/>
              <a:t>Find elements by index</a:t>
            </a:r>
          </a:p>
          <a:p>
            <a:r>
              <a:rPr lang="en-US" dirty="0"/>
              <a:t>Filtering out element</a:t>
            </a:r>
          </a:p>
          <a:p>
            <a:r>
              <a:rPr lang="en-US" dirty="0"/>
              <a:t>Locating descendent element</a:t>
            </a:r>
          </a:p>
          <a:p>
            <a:r>
              <a:rPr lang="en-US" dirty="0"/>
              <a:t>jQuery DOM filter method</a:t>
            </a:r>
          </a:p>
          <a:p>
            <a:r>
              <a:rPr lang="en-US" dirty="0"/>
              <a:t>jQuery DOM traversing </a:t>
            </a:r>
            <a:r>
              <a:rPr lang="en-US" dirty="0" err="1"/>
              <a:t>mentod</a:t>
            </a:r>
            <a:endParaRPr lang="en-US" dirty="0"/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080116" y="4730946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://i.pinimg.com/originals/3d/</a:t>
            </a:r>
            <a:r>
              <a:rPr lang="en-US" dirty="0" err="1"/>
              <a:t>bc</a:t>
            </a:r>
            <a:r>
              <a:rPr lang="en-US" dirty="0"/>
              <a:t>/74/3dbc744d2b864e6d8780aad1ec9f4d58.jpg</a:t>
            </a:r>
          </a:p>
        </p:txBody>
      </p:sp>
      <p:pic>
        <p:nvPicPr>
          <p:cNvPr id="16386" name="Picture 2" descr="jQuery Traversing - Tutorials4Me | Jquery, Tutorial sites, Good tutorials">
            <a:extLst>
              <a:ext uri="{FF2B5EF4-FFF2-40B4-BE49-F238E27FC236}">
                <a16:creationId xmlns:a16="http://schemas.microsoft.com/office/drawing/2014/main" id="{FD3EF04B-E580-4AB4-9B3B-BCF9E89E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7359"/>
            <a:ext cx="4572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86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we will discuss: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Introduction to jQuery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H</a:t>
            </a:r>
            <a:r>
              <a:rPr lang="en" dirty="0"/>
              <a:t>ow to add jQuery to web pages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jQuery Syntax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jQuery Selectors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jQuery Attributes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jQuery- Dom Traversing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jQuery- CSS selectors methods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jQuery Effect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jQuery Animations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jQuery- CSS Selector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The jQuery library supports nearly all of the selectors included in Cascading Style Sheet (CSS) specifications 1 through 3, as outlined on the World Wide Web Consortium's site.</a:t>
            </a: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080116" y="4730946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Source: https://www.tutorialsteacher.com/Content/images/jquery/jq-element-selector.png</a:t>
            </a:r>
          </a:p>
        </p:txBody>
      </p:sp>
      <p:pic>
        <p:nvPicPr>
          <p:cNvPr id="1026" name="Picture 2" descr="jQuery Selectors">
            <a:extLst>
              <a:ext uri="{FF2B5EF4-FFF2-40B4-BE49-F238E27FC236}">
                <a16:creationId xmlns:a16="http://schemas.microsoft.com/office/drawing/2014/main" id="{BCA11FA2-AFF5-428F-A3EF-6D25EFA4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7412"/>
            <a:ext cx="4572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2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jQuery- CSS Selector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816457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Most of the </a:t>
            </a:r>
            <a:r>
              <a:rPr lang="en-US" dirty="0" err="1"/>
              <a:t>JQuery</a:t>
            </a:r>
            <a:r>
              <a:rPr lang="en-US" dirty="0"/>
              <a:t> CSS Methods do not modify the content of the jQuery object and they are used to apply CSS properties on DOM elements.</a:t>
            </a:r>
          </a:p>
          <a:p>
            <a:pPr marL="285750" indent="-285750"/>
            <a:r>
              <a:rPr lang="en-US" dirty="0"/>
              <a:t>Apply CSS Properties</a:t>
            </a:r>
          </a:p>
          <a:p>
            <a:pPr marL="285750" indent="-285750"/>
            <a:r>
              <a:rPr lang="en-US" dirty="0"/>
              <a:t>Apply multiple CSS Properties</a:t>
            </a:r>
          </a:p>
          <a:p>
            <a:pPr marL="285750" indent="-285750"/>
            <a:r>
              <a:rPr lang="en-US" dirty="0"/>
              <a:t>Setting Element width &amp; height</a:t>
            </a:r>
          </a:p>
          <a:p>
            <a:pPr marL="285750" indent="-285750"/>
            <a:r>
              <a:rPr lang="en-US" dirty="0"/>
              <a:t>jQuery CSS method</a:t>
            </a:r>
          </a:p>
        </p:txBody>
      </p:sp>
      <p:sp>
        <p:nvSpPr>
          <p:cNvPr id="8" name="Google Shape;93;p17">
            <a:extLst>
              <a:ext uri="{FF2B5EF4-FFF2-40B4-BE49-F238E27FC236}">
                <a16:creationId xmlns:a16="http://schemas.microsoft.com/office/drawing/2014/main" id="{58235FAA-41A1-45A0-95A1-3713BAF3FBDB}"/>
              </a:ext>
            </a:extLst>
          </p:cNvPr>
          <p:cNvSpPr txBox="1">
            <a:spLocks/>
          </p:cNvSpPr>
          <p:nvPr/>
        </p:nvSpPr>
        <p:spPr>
          <a:xfrm>
            <a:off x="5080116" y="4730946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Source: https://www.tutorialsteacher.com/Content/images/jquery/jq-element-selector.png</a:t>
            </a:r>
          </a:p>
        </p:txBody>
      </p:sp>
      <p:pic>
        <p:nvPicPr>
          <p:cNvPr id="9" name="Picture 2" descr="jQuery Selectors">
            <a:extLst>
              <a:ext uri="{FF2B5EF4-FFF2-40B4-BE49-F238E27FC236}">
                <a16:creationId xmlns:a16="http://schemas.microsoft.com/office/drawing/2014/main" id="{8664E7A0-A00C-46EC-8033-D43B7E7B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7412"/>
            <a:ext cx="4572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67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jQuery- Effect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jQuery provides a trivially simple interface for doing various kind of amazing effects. </a:t>
            </a:r>
          </a:p>
          <a:p>
            <a:pPr marL="285750" indent="-285750"/>
            <a:r>
              <a:rPr lang="en-US" dirty="0"/>
              <a:t>jQuery methods allow us to quickly apply commonly used effects with a minimum configuration. </a:t>
            </a:r>
            <a:endParaRPr dirty="0"/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080116" y="4730946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Source: https://cdn.educba.com/academy/wp-content/uploads/2019/09/jquery-effects.png</a:t>
            </a:r>
          </a:p>
        </p:txBody>
      </p:sp>
      <p:pic>
        <p:nvPicPr>
          <p:cNvPr id="2050" name="Picture 2" descr="jQuery Effects | Know Top12 Different jQuery Effects Methods">
            <a:extLst>
              <a:ext uri="{FF2B5EF4-FFF2-40B4-BE49-F238E27FC236}">
                <a16:creationId xmlns:a16="http://schemas.microsoft.com/office/drawing/2014/main" id="{11478EA2-B398-409B-818E-1BA40C235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72000" cy="26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36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jQuery- Effect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67620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This content covers all the important jQuery methods to create visual effects.</a:t>
            </a:r>
          </a:p>
          <a:p>
            <a:pPr marL="285750" indent="-285750"/>
            <a:r>
              <a:rPr lang="en-US" dirty="0"/>
              <a:t>jQuery hide() and show()</a:t>
            </a:r>
          </a:p>
          <a:p>
            <a:pPr marL="285750" indent="-285750"/>
            <a:r>
              <a:rPr lang="en-US" dirty="0"/>
              <a:t>jQuery toggle</a:t>
            </a:r>
          </a:p>
          <a:p>
            <a:pPr marL="285750" indent="-285750"/>
            <a:r>
              <a:rPr lang="en-US" dirty="0"/>
              <a:t>jQuery fade</a:t>
            </a:r>
          </a:p>
          <a:p>
            <a:pPr marL="285750" indent="-285750"/>
            <a:r>
              <a:rPr lang="en-US" dirty="0"/>
              <a:t>jQuery slide</a:t>
            </a:r>
          </a:p>
        </p:txBody>
      </p:sp>
      <p:sp>
        <p:nvSpPr>
          <p:cNvPr id="8" name="Google Shape;93;p17">
            <a:extLst>
              <a:ext uri="{FF2B5EF4-FFF2-40B4-BE49-F238E27FC236}">
                <a16:creationId xmlns:a16="http://schemas.microsoft.com/office/drawing/2014/main" id="{0E6EB571-98D3-4229-B650-003FB72135E2}"/>
              </a:ext>
            </a:extLst>
          </p:cNvPr>
          <p:cNvSpPr txBox="1">
            <a:spLocks/>
          </p:cNvSpPr>
          <p:nvPr/>
        </p:nvSpPr>
        <p:spPr>
          <a:xfrm>
            <a:off x="5080116" y="4730946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Source: https://cdn.educba.com/academy/wp-content/uploads/2019/09/jquery-effects.png</a:t>
            </a:r>
          </a:p>
        </p:txBody>
      </p:sp>
      <p:pic>
        <p:nvPicPr>
          <p:cNvPr id="9" name="Picture 2" descr="jQuery Effects | Know Top12 Different jQuery Effects Methods">
            <a:extLst>
              <a:ext uri="{FF2B5EF4-FFF2-40B4-BE49-F238E27FC236}">
                <a16:creationId xmlns:a16="http://schemas.microsoft.com/office/drawing/2014/main" id="{63279CD6-85EC-4920-ADDA-4B6C2CFF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72000" cy="26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88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jQuery- Animation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67620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The jQuery animate() method performs custom animation using element's style properties. </a:t>
            </a:r>
          </a:p>
          <a:p>
            <a:pPr marL="285750" indent="-285750"/>
            <a:r>
              <a:rPr lang="en-US" dirty="0"/>
              <a:t>The animate() method changes existing style properties to the specified properties with motion.</a:t>
            </a: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080116" y="4730946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Source: https://www.yogihosting.com/wp-content/uploads/2017/11/jquery-animate.png</a:t>
            </a:r>
          </a:p>
        </p:txBody>
      </p:sp>
      <p:pic>
        <p:nvPicPr>
          <p:cNvPr id="4098" name="Picture 2" descr="How to do Animations with jQuery Animate Method">
            <a:extLst>
              <a:ext uri="{FF2B5EF4-FFF2-40B4-BE49-F238E27FC236}">
                <a16:creationId xmlns:a16="http://schemas.microsoft.com/office/drawing/2014/main" id="{1794A8D5-9DA0-4943-86DD-902CCC71C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077" y="1354900"/>
            <a:ext cx="4591923" cy="29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jQuery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jQuery is a lightweight, "write less, do more", JavaScript library. The purpose of jQuery is to make it much easier to use JavaScript on your website.</a:t>
            </a:r>
          </a:p>
          <a:p>
            <a:r>
              <a:rPr lang="en-US" dirty="0"/>
              <a:t>jQuery also simplifies a lot of the complicated things from JavaScript, like AJAX calls and DOM manipulation.</a:t>
            </a:r>
            <a:endParaRPr dirty="0"/>
          </a:p>
        </p:txBody>
      </p:sp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08FFD9E1-F896-49F2-AA5E-FC06769F7FC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https://www.cloudsigma.com/wp-content/uploads/An-Introduction-to-jQuery.jpg</a:t>
            </a:r>
            <a:endParaRPr dirty="0"/>
          </a:p>
        </p:txBody>
      </p:sp>
      <p:pic>
        <p:nvPicPr>
          <p:cNvPr id="1026" name="Picture 2" descr="What is jQuery and How Can You Use It? • CloudSigma">
            <a:extLst>
              <a:ext uri="{FF2B5EF4-FFF2-40B4-BE49-F238E27FC236}">
                <a16:creationId xmlns:a16="http://schemas.microsoft.com/office/drawing/2014/main" id="{2A8BCCF3-6F2E-4454-83A2-007E70D0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67375"/>
            <a:ext cx="4572000" cy="26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jQuery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jQuery library contains the following features:</a:t>
            </a:r>
          </a:p>
          <a:p>
            <a:r>
              <a:rPr lang="en-US" dirty="0"/>
              <a:t>HTML/DOM manipulation</a:t>
            </a:r>
          </a:p>
          <a:p>
            <a:r>
              <a:rPr lang="en-US" dirty="0"/>
              <a:t>CSS manipulation</a:t>
            </a:r>
          </a:p>
          <a:p>
            <a:r>
              <a:rPr lang="en-US" dirty="0"/>
              <a:t>HTML event methods</a:t>
            </a:r>
          </a:p>
          <a:p>
            <a:r>
              <a:rPr lang="en-US" dirty="0"/>
              <a:t>Effects and animations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Utilities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endParaRPr dirty="0"/>
          </a:p>
        </p:txBody>
      </p:sp>
      <p:pic>
        <p:nvPicPr>
          <p:cNvPr id="2050" name="Picture 2" descr="Features of Jquery">
            <a:extLst>
              <a:ext uri="{FF2B5EF4-FFF2-40B4-BE49-F238E27FC236}">
                <a16:creationId xmlns:a16="http://schemas.microsoft.com/office/drawing/2014/main" id="{692A7BAB-519B-43D9-8099-914AAD4B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888363"/>
            <a:ext cx="4572001" cy="35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jQuery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A $ sign is to define/access jQuery</a:t>
            </a:r>
          </a:p>
          <a:p>
            <a:r>
              <a:rPr lang="en-US" dirty="0"/>
              <a:t>A (selector) is to “query (or find)” HTML elements in html page</a:t>
            </a:r>
          </a:p>
          <a:p>
            <a:r>
              <a:rPr lang="en-US" dirty="0"/>
              <a:t>A jQuery action() is the action to be performed on the selected element(s)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103363" y="4769692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://www.devopsschool.com/blog/wp-content/uploads/2020/08/logic-syntax.png </a:t>
            </a:r>
          </a:p>
        </p:txBody>
      </p:sp>
      <p:pic>
        <p:nvPicPr>
          <p:cNvPr id="3076" name="Picture 4" descr="jQuery Basic Syntax: An jQuery for Beginners - DevOpsSchool.com">
            <a:extLst>
              <a:ext uri="{FF2B5EF4-FFF2-40B4-BE49-F238E27FC236}">
                <a16:creationId xmlns:a16="http://schemas.microsoft.com/office/drawing/2014/main" id="{CC8DAA8E-B46C-4037-8C45-8838810D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8095"/>
            <a:ext cx="4572000" cy="292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of jQuery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Wide range of plug-ins. jQuery allows developers to create plug-ins on top of the JavaScript library.</a:t>
            </a:r>
          </a:p>
          <a:p>
            <a:r>
              <a:rPr lang="en-US" dirty="0"/>
              <a:t>Large development community</a:t>
            </a:r>
          </a:p>
          <a:p>
            <a:r>
              <a:rPr lang="en-US" dirty="0"/>
              <a:t>It has a good and comprehensive documentation</a:t>
            </a:r>
          </a:p>
          <a:p>
            <a:r>
              <a:rPr lang="en-US" dirty="0"/>
              <a:t>It is a lot more easy to use compared to standard </a:t>
            </a:r>
            <a:r>
              <a:rPr lang="en-US" dirty="0" err="1"/>
              <a:t>javascript</a:t>
            </a:r>
            <a:r>
              <a:rPr lang="en-US" dirty="0"/>
              <a:t> and other </a:t>
            </a:r>
            <a:r>
              <a:rPr lang="en-US" dirty="0" err="1"/>
              <a:t>javascript</a:t>
            </a:r>
            <a:r>
              <a:rPr lang="en-US" dirty="0"/>
              <a:t> libraries.</a:t>
            </a: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211852" y="4769692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Source: https://image.slidesharecdn.com/jqueryforwebdevelopment-170112092612/95/jquery-for-web-development-4-638.jpg?cb=1484213953 </a:t>
            </a:r>
          </a:p>
        </p:txBody>
      </p:sp>
      <p:pic>
        <p:nvPicPr>
          <p:cNvPr id="13314" name="Picture 2" descr="jQuery for web development">
            <a:extLst>
              <a:ext uri="{FF2B5EF4-FFF2-40B4-BE49-F238E27FC236}">
                <a16:creationId xmlns:a16="http://schemas.microsoft.com/office/drawing/2014/main" id="{51A82FC7-9BA7-4370-B3A4-0D9B2F540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4"/>
          <a:stretch/>
        </p:blipFill>
        <p:spPr bwMode="auto">
          <a:xfrm>
            <a:off x="4572000" y="1315186"/>
            <a:ext cx="4572000" cy="29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4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Disadvantages of jQuery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While </a:t>
            </a:r>
            <a:r>
              <a:rPr lang="en-US" dirty="0" err="1"/>
              <a:t>JQuery</a:t>
            </a:r>
            <a:r>
              <a:rPr lang="en-US" dirty="0"/>
              <a:t> has an impressive library in terms of quantity, depending on how much customization you require on your website, the functionality may be limited thus using raw </a:t>
            </a:r>
            <a:r>
              <a:rPr lang="en-US" dirty="0" err="1"/>
              <a:t>javascript</a:t>
            </a:r>
            <a:r>
              <a:rPr lang="en-US" dirty="0"/>
              <a:t> may be inevitable in some cases.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file is required to run </a:t>
            </a:r>
            <a:r>
              <a:rPr lang="en-US" dirty="0" err="1"/>
              <a:t>JQuery</a:t>
            </a:r>
            <a:r>
              <a:rPr lang="en-US" dirty="0"/>
              <a:t> commands, while the size of this file is relatively small (25-100KB depending on the server.</a:t>
            </a: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087865" y="4672738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Source: https://slideplayer.com/slide/13798726/85/images/8/jQuery+Limitations+Disadvantages+include%3A.jpg</a:t>
            </a:r>
          </a:p>
        </p:txBody>
      </p:sp>
      <p:pic>
        <p:nvPicPr>
          <p:cNvPr id="12290" name="Picture 2" descr="Introduction to jQuery - ppt download">
            <a:extLst>
              <a:ext uri="{FF2B5EF4-FFF2-40B4-BE49-F238E27FC236}">
                <a16:creationId xmlns:a16="http://schemas.microsoft.com/office/drawing/2014/main" id="{F9BDF383-530D-4118-A82C-B0E73A422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29" y="1354899"/>
            <a:ext cx="4546171" cy="33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add jQuery to web pages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There are several ways to start using jQuery on your web site. You can:</a:t>
            </a:r>
          </a:p>
          <a:p>
            <a:pPr lvl="1"/>
            <a:r>
              <a:rPr lang="en-US" dirty="0"/>
              <a:t>Download the jQuery library from jQuery.com</a:t>
            </a:r>
          </a:p>
          <a:p>
            <a:pPr lvl="1"/>
            <a:r>
              <a:rPr lang="en-US" dirty="0"/>
              <a:t>Include jQuery from a CDN, like Google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227350" y="4924675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://images.slideplayer.com/32/9842034/slides/slide_5.jpg </a:t>
            </a:r>
          </a:p>
        </p:txBody>
      </p:sp>
      <p:pic>
        <p:nvPicPr>
          <p:cNvPr id="11266" name="Picture 2" descr="Introduction to JQuery COGS 187A – Fall JQuery jQuery is a JavaScript  library, and allows us to manipulate HTML and CSS after the page has been.  - ppt download">
            <a:extLst>
              <a:ext uri="{FF2B5EF4-FFF2-40B4-BE49-F238E27FC236}">
                <a16:creationId xmlns:a16="http://schemas.microsoft.com/office/drawing/2014/main" id="{41571FD9-DA27-4996-AB6B-928707C7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3112"/>
            <a:ext cx="4572000" cy="32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49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jQuery Selectors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jQuery selectors allow you to select and manipulate HTML element(s).</a:t>
            </a:r>
          </a:p>
          <a:p>
            <a:r>
              <a:rPr lang="en-US" dirty="0"/>
              <a:t>All selectors in jQuery start with the dollar sign and parentheses: $().</a:t>
            </a:r>
            <a:endParaRPr dirty="0"/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F8C0580A-2DAA-4D5A-BA8F-FC93BAB1921D}"/>
              </a:ext>
            </a:extLst>
          </p:cNvPr>
          <p:cNvSpPr txBox="1">
            <a:spLocks/>
          </p:cNvSpPr>
          <p:nvPr/>
        </p:nvSpPr>
        <p:spPr>
          <a:xfrm>
            <a:off x="5118862" y="4800689"/>
            <a:ext cx="3397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Font typeface="Arial"/>
              <a:buChar char="■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Image </a:t>
            </a:r>
            <a:r>
              <a:rPr lang="en-US" dirty="0" err="1"/>
              <a:t>Source:https</a:t>
            </a:r>
            <a:r>
              <a:rPr lang="en-US" dirty="0"/>
              <a:t>://www.journaldev.com/wp-content/uploads/2014/09/jQuery-selector.png </a:t>
            </a:r>
          </a:p>
        </p:txBody>
      </p:sp>
      <p:pic>
        <p:nvPicPr>
          <p:cNvPr id="10242" name="Picture 2" descr="jQuery selector - JournalDev">
            <a:extLst>
              <a:ext uri="{FF2B5EF4-FFF2-40B4-BE49-F238E27FC236}">
                <a16:creationId xmlns:a16="http://schemas.microsoft.com/office/drawing/2014/main" id="{4B20C54B-4D51-4611-8137-3619208E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610746" cy="260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314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1776</Words>
  <Application>Microsoft Office PowerPoint</Application>
  <PresentationFormat>On-screen Show (16:9)</PresentationFormat>
  <Paragraphs>271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Simple Light</vt:lpstr>
      <vt:lpstr>jQuery</vt:lpstr>
      <vt:lpstr>In this section, we will discuss:</vt:lpstr>
      <vt:lpstr>Introduction to jQuery</vt:lpstr>
      <vt:lpstr>Introduction to jQuery</vt:lpstr>
      <vt:lpstr>Introduction to jQuery</vt:lpstr>
      <vt:lpstr>Introduction to jQuery</vt:lpstr>
      <vt:lpstr>Introduction to jQuery</vt:lpstr>
      <vt:lpstr>Introduction to jQuery</vt:lpstr>
      <vt:lpstr>Introduction to jQuery</vt:lpstr>
      <vt:lpstr>jQuery Selectors</vt:lpstr>
      <vt:lpstr>jQuery Selectors</vt:lpstr>
      <vt:lpstr>jQuery Selectors</vt:lpstr>
      <vt:lpstr>PowerPoint Presentation</vt:lpstr>
      <vt:lpstr>Introduction to jQuery</vt:lpstr>
      <vt:lpstr>jQuery Attributes</vt:lpstr>
      <vt:lpstr>jQuery Attributes</vt:lpstr>
      <vt:lpstr>jQuery Attributes</vt:lpstr>
      <vt:lpstr>Introduction to jQuery</vt:lpstr>
      <vt:lpstr>Introduction to jQuery</vt:lpstr>
      <vt:lpstr>Introduction to jQuery</vt:lpstr>
      <vt:lpstr>Introduction to jQuery</vt:lpstr>
      <vt:lpstr>Introduction to jQuery</vt:lpstr>
      <vt:lpstr>Introduction to jQuery</vt:lpstr>
      <vt:lpstr>Introduction to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create simple web pages using HTML5 </dc:title>
  <dc:creator>Deepika Singh</dc:creator>
  <cp:lastModifiedBy>Deepika Singh</cp:lastModifiedBy>
  <cp:revision>4</cp:revision>
  <dcterms:modified xsi:type="dcterms:W3CDTF">2022-03-04T05:01:13Z</dcterms:modified>
</cp:coreProperties>
</file>