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71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4" r:id="rId25"/>
    <p:sldId id="283" r:id="rId26"/>
    <p:sldId id="286" r:id="rId27"/>
    <p:sldId id="287" r:id="rId28"/>
    <p:sldId id="285" r:id="rId29"/>
    <p:sldId id="288" r:id="rId30"/>
    <p:sldId id="289" r:id="rId31"/>
    <p:sldId id="290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The learning outcome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Duration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0963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3799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2653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2539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5394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2823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2282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6802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698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196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2821f090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2821f090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the parent topics one by one. This particular learning outcome has 4 parent topics.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2560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7580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1690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260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11306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36963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99351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19413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38085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0436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12195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6123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7776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954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8735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947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1767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651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75" y="161800"/>
            <a:ext cx="774075" cy="3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56" y="161800"/>
            <a:ext cx="791594" cy="3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43975" y="1186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75" y="161800"/>
            <a:ext cx="774075" cy="3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56" y="161800"/>
            <a:ext cx="791594" cy="3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75" y="161800"/>
            <a:ext cx="774075" cy="3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56" y="161800"/>
            <a:ext cx="791594" cy="3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7305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2pPr>
            <a:lvl3pPr marL="1371600" lvl="2" indent="-273050">
              <a:spcBef>
                <a:spcPts val="1600"/>
              </a:spcBef>
              <a:spcAft>
                <a:spcPts val="0"/>
              </a:spcAft>
              <a:buSzPts val="700"/>
              <a:buChar char="■"/>
              <a:defRPr sz="700"/>
            </a:lvl3pPr>
            <a:lvl4pPr marL="1828800" lvl="3" indent="-273050">
              <a:spcBef>
                <a:spcPts val="1600"/>
              </a:spcBef>
              <a:spcAft>
                <a:spcPts val="0"/>
              </a:spcAft>
              <a:buSzPts val="700"/>
              <a:buChar char="●"/>
              <a:defRPr sz="700"/>
            </a:lvl4pPr>
            <a:lvl5pPr marL="2286000" lvl="4" indent="-27305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5pPr>
            <a:lvl6pPr marL="2743200" lvl="5" indent="-273050">
              <a:spcBef>
                <a:spcPts val="1600"/>
              </a:spcBef>
              <a:spcAft>
                <a:spcPts val="0"/>
              </a:spcAft>
              <a:buSzPts val="700"/>
              <a:buChar char="■"/>
              <a:defRPr sz="700"/>
            </a:lvl6pPr>
            <a:lvl7pPr marL="3200400" lvl="6" indent="-273050">
              <a:spcBef>
                <a:spcPts val="1600"/>
              </a:spcBef>
              <a:spcAft>
                <a:spcPts val="0"/>
              </a:spcAft>
              <a:buSzPts val="700"/>
              <a:buChar char="●"/>
              <a:defRPr sz="700"/>
            </a:lvl7pPr>
            <a:lvl8pPr marL="3657600" lvl="7" indent="-27305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8pPr>
            <a:lvl9pPr marL="4114800" lvl="8" indent="-273050">
              <a:spcBef>
                <a:spcPts val="1600"/>
              </a:spcBef>
              <a:spcAft>
                <a:spcPts val="1600"/>
              </a:spcAft>
              <a:buSzPts val="700"/>
              <a:buChar char="■"/>
              <a:defRPr sz="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9.x/view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9.x/view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9.x/view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9.x/view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9.x/view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9.x/view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9.x/view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9.x/view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9.x/view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andexample.com/laravel-controller-middlewar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andexample.com/laravel-controller-middlewar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andexample.com/laravel-controller-middlewar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2/databas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2/databas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2/databas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romeos.org/laravel-eloquent-relationship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romeos.org/laravel-eloquent-relationship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romeos.org/laravel-eloquent-relationship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romeos.org/laravel-eloquent-relationship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romeos.org/laravel-eloquent-relationship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romeos.org/laravel-eloquent-relationship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romeos.org/laravel-eloquent-relationship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9.x/view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9.x/view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9.x/view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Laravel Framework</a:t>
            </a:r>
            <a:endParaRPr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(15 hours)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Views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Statements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358175" y="2571750"/>
            <a:ext cx="3837000" cy="2116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Blade also provides an @unless directive.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Image Source:  </a:t>
            </a:r>
            <a:r>
              <a:rPr lang="en-US" dirty="0">
                <a:hlinkClick r:id="rId3"/>
              </a:rPr>
              <a:t>https://laravel.com/docs/9.x/views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253F8-FDB0-44DB-A2B7-3CD7EC48B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88074"/>
            <a:ext cx="4574657" cy="189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6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Views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Switch Statements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358175" y="2556012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Switch statements are constructed by using the @switch, @case, @break, @default, and @endswitch directives.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Image Source:  </a:t>
            </a:r>
            <a:r>
              <a:rPr lang="en-US" dirty="0">
                <a:hlinkClick r:id="rId3"/>
              </a:rPr>
              <a:t>https://laravel.com/docs/9.x/views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972DA6-24A6-4925-A3BD-F112D64BD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091" y="1143928"/>
            <a:ext cx="4545909" cy="310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3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Views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Loops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358175" y="2571750"/>
            <a:ext cx="3837000" cy="2116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Blade provides simple directives for working with PHP's loop: @for , @foreach , and @while.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They work the same in Blade as they do in PHP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Image Source:  </a:t>
            </a:r>
            <a:r>
              <a:rPr lang="en-US" dirty="0">
                <a:hlinkClick r:id="rId3"/>
              </a:rPr>
              <a:t>https://laravel.com/docs/9.x/views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753BB0-3F21-4D52-973B-FD98F45F1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39778"/>
            <a:ext cx="4572000" cy="313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5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Views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Loop Variable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358175" y="2571750"/>
            <a:ext cx="3837000" cy="2116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 $loop variable will be available inside our loop.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variable provides access to useful bits of information like the current loop index, and whether it is the first or last iteration through the loop.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Image Source:  </a:t>
            </a:r>
            <a:r>
              <a:rPr lang="en-US" dirty="0">
                <a:hlinkClick r:id="rId3"/>
              </a:rPr>
              <a:t>https://laravel.com/docs/9.x/views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CAB4D-E44E-4D73-B54A-E34FCB948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13362"/>
            <a:ext cx="4580105" cy="211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65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Controllers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358175" y="2571750"/>
            <a:ext cx="3837000" cy="2116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Controllers can group related request handling logic into a single class.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Controllers are stored in the app/Http/Controllers directory.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Image Source:  </a:t>
            </a:r>
            <a:r>
              <a:rPr lang="en-US" dirty="0">
                <a:hlinkClick r:id="rId3"/>
              </a:rPr>
              <a:t>https://laravel.com/docs/9.x/views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6B59F-7CCE-4553-8B97-2053F146C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95130"/>
            <a:ext cx="4572000" cy="417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73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Controllers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Defining Controllers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358175" y="2571750"/>
            <a:ext cx="3837000" cy="2116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controllers extend the base controller class included with Laravel.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base class provides a few uses to obtain methods such as the middleware method, which we used to attach the middleware to controller actions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Image Source:  </a:t>
            </a:r>
            <a:r>
              <a:rPr lang="en-US" dirty="0">
                <a:hlinkClick r:id="rId3"/>
              </a:rPr>
              <a:t>https://laravel.com/docs/9.x/views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D131A-2CDE-45B7-8F66-323D6AA3A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713499"/>
            <a:ext cx="4565505" cy="3293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6B825-843C-4A2E-8B28-8CE7F5919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063005"/>
            <a:ext cx="4565504" cy="65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15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Controllers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Controllers and Namespaces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358175" y="2571750"/>
            <a:ext cx="3837000" cy="2116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</a:t>
            </a:r>
            <a:r>
              <a:rPr lang="en-US" dirty="0" err="1"/>
              <a:t>RouteServiceProvider</a:t>
            </a:r>
            <a:r>
              <a:rPr lang="en-US" dirty="0"/>
              <a:t> loads our route files within a route group which contains the namespace, we can specify the portion of the class name that comes after the App\Http\Controllers portion of the namespace.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Image Source:  </a:t>
            </a:r>
            <a:r>
              <a:rPr lang="en-US" dirty="0">
                <a:hlinkClick r:id="rId3"/>
              </a:rPr>
              <a:t>https://laravel.com/docs/9.x/views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6C5851-01DF-4F1D-8E70-B7B03CE5E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627" y="2176473"/>
            <a:ext cx="4565373" cy="6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84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Controllers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Controllers and Namespaces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358175" y="2571750"/>
            <a:ext cx="3837000" cy="2116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If we choose to divide our Controllers into the App\Http\Controllers directory, it uses the specific class name that is related to the App\Http\Controllers root namespace.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Image Source:  </a:t>
            </a:r>
            <a:r>
              <a:rPr lang="en-US" dirty="0">
                <a:hlinkClick r:id="rId3"/>
              </a:rPr>
              <a:t>https://laravel.com/docs/9.x/views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6C5851-01DF-4F1D-8E70-B7B03CE5E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627" y="2176473"/>
            <a:ext cx="4565373" cy="6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61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Controllers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Single Action Controllers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358175" y="2571750"/>
            <a:ext cx="3837000" cy="2116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To define a controller that are only handles a single action, we place a single _invoke method on the controller.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When we are registering routes for a single action controllers, we do not need to specify a method.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Route::get('user/{id}', '</a:t>
            </a:r>
            <a:r>
              <a:rPr lang="en-US" dirty="0" err="1"/>
              <a:t>ShowProfile</a:t>
            </a:r>
            <a:r>
              <a:rPr lang="en-US"/>
              <a:t>');</a:t>
            </a: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Image Source:  </a:t>
            </a:r>
            <a:r>
              <a:rPr lang="en-US" dirty="0">
                <a:hlinkClick r:id="rId3"/>
              </a:rPr>
              <a:t>https://laravel.com/docs/9.x/views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D0DE3-CBA5-4F3C-AB1D-D21A1848D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837466"/>
            <a:ext cx="4572000" cy="361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0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Controllers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Controller Middleware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358175" y="2571750"/>
            <a:ext cx="3837000" cy="2116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Middleware can be assigned to the controller`s routes in our route files.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Using the middleware method from our controller`s constructor, we can easily assign middleware to the controller`s action.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https://www.tutorialandexample.com/laravel-controller-middleware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BFEDCB-3A72-478B-B0B3-B687EDC2D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860539"/>
            <a:ext cx="4572001" cy="528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FD8C99-D905-48AA-B1E0-58330E6D69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1467441"/>
            <a:ext cx="4572001" cy="290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7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section, we will discuss: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143975" y="1186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Views in Laravel with complete conditional and looping construct.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Controllers and its usage.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Complete database connectivity with DB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Complete Database connectivity with Eloquent Model and its working.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Controllers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 Controllers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358175" y="2343245"/>
            <a:ext cx="3837000" cy="24290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Laravel resource routing assigns the “CRUD” routes to a controller with the help of single line code.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Create a controller that handles all HTTP requests “photos” stored by our application using the </a:t>
            </a:r>
            <a:r>
              <a:rPr lang="en-US" dirty="0" err="1"/>
              <a:t>make:controller</a:t>
            </a:r>
            <a:r>
              <a:rPr lang="en-US" dirty="0"/>
              <a:t> Artisan command. 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make:controller</a:t>
            </a:r>
            <a:r>
              <a:rPr lang="en-US" dirty="0"/>
              <a:t> </a:t>
            </a:r>
            <a:r>
              <a:rPr lang="en-US" dirty="0" err="1"/>
              <a:t>PhotoController</a:t>
            </a:r>
            <a:r>
              <a:rPr lang="en-US" dirty="0"/>
              <a:t> --resource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https://www.tutorialandexample.com/laravel-controller-middleware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56B5D-A765-40DF-9012-B3881654B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50111"/>
            <a:ext cx="4573120" cy="276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12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Controllers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 Controllers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358175" y="2343245"/>
            <a:ext cx="3837000" cy="24290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Resource Controllers are divided into 5 different types:</a:t>
            </a:r>
          </a:p>
          <a:p>
            <a:pPr lvl="1">
              <a:spcBef>
                <a:spcPts val="0"/>
              </a:spcBef>
              <a:buChar char="●"/>
            </a:pPr>
            <a:r>
              <a:rPr lang="en-US" dirty="0"/>
              <a:t>Partial Resource Route</a:t>
            </a:r>
          </a:p>
          <a:p>
            <a:pPr lvl="1">
              <a:spcBef>
                <a:spcPts val="0"/>
              </a:spcBef>
              <a:buChar char="●"/>
            </a:pPr>
            <a:r>
              <a:rPr lang="en-US" dirty="0"/>
              <a:t>Naming Resource Route</a:t>
            </a:r>
          </a:p>
          <a:p>
            <a:pPr lvl="1">
              <a:spcBef>
                <a:spcPts val="0"/>
              </a:spcBef>
              <a:buChar char="●"/>
            </a:pPr>
            <a:r>
              <a:rPr lang="en-US" dirty="0"/>
              <a:t>Naming Route Parameters</a:t>
            </a:r>
          </a:p>
          <a:p>
            <a:pPr lvl="1">
              <a:spcBef>
                <a:spcPts val="0"/>
              </a:spcBef>
              <a:buChar char="●"/>
            </a:pPr>
            <a:r>
              <a:rPr lang="en-US" dirty="0"/>
              <a:t>Localizing Resource URIs</a:t>
            </a:r>
          </a:p>
          <a:p>
            <a:pPr lvl="1">
              <a:spcBef>
                <a:spcPts val="0"/>
              </a:spcBef>
              <a:buChar char="●"/>
            </a:pPr>
            <a:r>
              <a:rPr lang="en-US" dirty="0"/>
              <a:t>Supplementing Resource Controllers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https://www.tutorialandexample.com/laravel-controller-middleware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59EC5-1D55-4629-92B9-9C255B20E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85602"/>
            <a:ext cx="4572000" cy="299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62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Complete database connectivity with DB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358175" y="2343245"/>
            <a:ext cx="3837000" cy="24290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Laravel makes interacting with databases extremely simple across a variety of database backends using either raw SQL, the fluent query builder, and the Eloquent ORM.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Laravel supports four databases:</a:t>
            </a:r>
          </a:p>
          <a:p>
            <a:r>
              <a:rPr lang="en-US" dirty="0"/>
              <a:t>- MySQL - Postgres - SQLite - SQL Server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https://laravel.com/docs/5.2/database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875D6-A0A8-4560-80EC-DE37A052C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252" y="10342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39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Complete database connectivity with DB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Read &amp; Write Connections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358175" y="2343245"/>
            <a:ext cx="3837000" cy="24290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To use one database connection for SELECT statements, and another for INSERT, UPDATE, and DELETE statements. 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Laravel makes this a breeze, and the proper connections will always be used whether you are using raw queries, the query builder, or the Eloquent ORM.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Image Source:  </a:t>
            </a:r>
            <a:r>
              <a:rPr lang="en-US" dirty="0">
                <a:hlinkClick r:id="rId3"/>
              </a:rPr>
              <a:t>https://laravel.com/docs/5.2/database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92744-BF9F-4CD2-83BB-01E1315B1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607151"/>
            <a:ext cx="4572000" cy="407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62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Complete database connectivity with DB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91276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Server Configuration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358175" y="2343245"/>
            <a:ext cx="3837000" cy="24290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To add the connection configuration for the database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https://laravel.com/docs/5.2/database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2CC4BB-8CEF-4E22-A676-3A18F040D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54900"/>
            <a:ext cx="4572000" cy="258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29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Complete Database connectivity with Eloquent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70184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Eloquent Relationships Laravel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358175" y="2343245"/>
            <a:ext cx="3837000" cy="24290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Eloquent relationships are specified as a method on our Eloquent model classes.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Eloquent models relationships also serve as powerful query builders, defining relationships as a method, provides powerful method chaining and query capabilities.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https://www.coderomeos.org/laravel-eloquent-relationships</a:t>
            </a:r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8213-D380-4C99-9184-EC2A5FF5C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220" y="1549973"/>
            <a:ext cx="4567838" cy="220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48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Complete Database connectivity with Eloquent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70184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to one Relationship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358175" y="2343245"/>
            <a:ext cx="3837000" cy="24290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One-to-many relationship can be thinking of a user having multiple addresses. 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 user can have one or more address and an address will only belong to a single user. 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Laravel gives this functionality by using </a:t>
            </a:r>
            <a:r>
              <a:rPr lang="en-US" dirty="0" err="1"/>
              <a:t>hasMany</a:t>
            </a:r>
            <a:r>
              <a:rPr lang="en-US" dirty="0"/>
              <a:t>() method.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https://www.coderomeos.org/laravel-eloquent-relationships</a:t>
            </a:r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F2A12-1C8F-44D6-8575-8EE89E6E3ED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0" y="975262"/>
            <a:ext cx="4572000" cy="319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93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Complete Database connectivity with Eloquent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722782"/>
            <a:ext cx="4045200" cy="547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to Many Relationship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358175" y="2343245"/>
            <a:ext cx="3837000" cy="24290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One-to-many relationship can be thinking of a user having multiple addresses. 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 user can have one or more address and an address will only belong to a single user. 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Laravel gives this functionality by using </a:t>
            </a:r>
            <a:r>
              <a:rPr lang="en-US" dirty="0" err="1"/>
              <a:t>hasMany</a:t>
            </a:r>
            <a:r>
              <a:rPr lang="en-US" dirty="0"/>
              <a:t>() method.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https://www.coderomeos.org/laravel-eloquent-relationships</a:t>
            </a:r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F2A12-1C8F-44D6-8575-8EE89E6E3ED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0" y="975262"/>
            <a:ext cx="4572000" cy="319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67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Complete Database connectivity with Eloquent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70184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Many-to-many Relationship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358175" y="2343245"/>
            <a:ext cx="3837000" cy="24290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Many to many relationships is more complicated to the above two relationships.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Instead of two tables, a third table is involved as pivot table which will hold the information of the relationship.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Both the models, Post and Tag will be using the “</a:t>
            </a:r>
            <a:r>
              <a:rPr lang="en-US" dirty="0" err="1"/>
              <a:t>belongsToMany</a:t>
            </a:r>
            <a:r>
              <a:rPr lang="en-US" dirty="0"/>
              <a:t>()” methods.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https://www.coderomeos.org/laravel-eloquent-relationships</a:t>
            </a:r>
            <a:r>
              <a:rPr lang="en-US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C2FF4-B4AC-4271-AF61-3EFBDFC208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0" y="1003761"/>
            <a:ext cx="4555753" cy="3101009"/>
          </a:xfrm>
          <a:prstGeom prst="rect">
            <a:avLst/>
          </a:prstGeom>
          <a:solidFill>
            <a:srgbClr val="002060"/>
          </a:solidFill>
        </p:spPr>
      </p:pic>
    </p:spTree>
    <p:extLst>
      <p:ext uri="{BB962C8B-B14F-4D97-AF65-F5344CB8AC3E}">
        <p14:creationId xmlns:p14="http://schemas.microsoft.com/office/powerpoint/2010/main" val="1101610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Complete Database connectivity with Eloquent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70184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Has-many-through Relationship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358175" y="2343245"/>
            <a:ext cx="3837000" cy="24290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'has many through' relationship provides a convenient way of accessing the distant or intermediate relations.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first parameter in the </a:t>
            </a:r>
            <a:r>
              <a:rPr lang="en-US" dirty="0" err="1"/>
              <a:t>hasManyThrough</a:t>
            </a:r>
            <a:r>
              <a:rPr lang="en-US" dirty="0"/>
              <a:t> method is the target model, and the second parameter is the intermediate model we go through to get to it.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https://www.coderomeos.org/laravel-eloquent-relationships</a:t>
            </a:r>
            <a:r>
              <a:rPr lang="en-US" dirty="0"/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E66E03-2E4C-4F9F-AC43-E8D9A151119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94030" y="1583404"/>
            <a:ext cx="4549970" cy="174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3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Views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Creating Views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358175" y="2571750"/>
            <a:ext cx="3837000" cy="2116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Views contain the HTML served by your application and separate your controller / application logic from your presentation logic.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Views are stored in the resources/views directory.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Image Source: https://www.tutorialspoint.com/internet_technologies/internet_overview.htm/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Complete Database connectivity with Eloquent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70184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Polymorphic relationship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358175" y="2343245"/>
            <a:ext cx="3837000" cy="24290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Polymorphic relationship is similar to the one-to-many relationship. 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When a single model belongs to more than one type of model on a single association is known as one-to-one polymorphic relationship.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https://www.coderomeos.org/laravel-eloquent-relationships</a:t>
            </a:r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61E82-9904-4686-8707-596F73A7BE4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51066" y="745526"/>
            <a:ext cx="4592934" cy="361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86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Complete Database connectivity with Eloquent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70184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Many-to-many polymorphic relationship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358175" y="2343245"/>
            <a:ext cx="3837000" cy="24290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 target model consists of unique records that are shared among the various models.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https://www.coderomeos.org/laravel-eloquent-relationships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7882F3-8401-46CD-B7BE-8EE1988563E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0" y="1236594"/>
            <a:ext cx="4563146" cy="267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3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Views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Creating Views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397931" y="2421250"/>
            <a:ext cx="3837000" cy="2116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 view can be called using the view helper function: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view(string $path, array $data = [])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D09C0-50BD-4541-95A6-A4B56B5D0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88075"/>
            <a:ext cx="4572000" cy="144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9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Views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Passing Data To Views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358175" y="2571750"/>
            <a:ext cx="3837000" cy="2116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Pass an array of data to views: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return view('greetings', ['name' =&gt; 'Victoria’]);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Passing a complete array of data to the view helper function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return view('greeting')-&gt;with('name', 'Victoria');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Image Source: 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174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Views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View Composers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358175" y="2571750"/>
            <a:ext cx="3837000" cy="2116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View composers are callbacks or class methods that are called when a view is rendered.  pass an array of data to views: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AC88F-7BAC-485F-B9E3-4F1E14660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81317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5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Views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View Composers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358175" y="2571750"/>
            <a:ext cx="3837000" cy="2116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If you have data that you want to be bound to a view each time that view is rendered, a view composer can help you organize that logic into a single location.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Image Source:  </a:t>
            </a:r>
            <a:r>
              <a:rPr lang="en-US" dirty="0">
                <a:hlinkClick r:id="rId3"/>
              </a:rPr>
              <a:t>https://laravel.com/docs/9.x/views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2A937-489C-48C0-9111-0EA39EF13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90550"/>
            <a:ext cx="4572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6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Views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 Structures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358175" y="2571750"/>
            <a:ext cx="3837000" cy="2116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Blade provides convenient syntax for common PHP control structures.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Each of the control structures begins with @[structure] and ends with @[endstructure].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Image Source:  </a:t>
            </a:r>
            <a:r>
              <a:rPr lang="en-US" dirty="0">
                <a:hlinkClick r:id="rId3"/>
              </a:rPr>
              <a:t>https://laravel.com/docs/9.x/views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91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Views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Statements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358175" y="2571750"/>
            <a:ext cx="3837000" cy="2116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You may construct if statements using the @if, @elseif, @else, and @endif directives.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These directives function are identical to its PHP counterparts.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Image Source:  </a:t>
            </a:r>
            <a:r>
              <a:rPr lang="en-US" dirty="0">
                <a:hlinkClick r:id="rId3"/>
              </a:rPr>
              <a:t>https://laravel.com/docs/9.x/views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B14795-0A67-4D1D-93BE-F401661E1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5306"/>
            <a:ext cx="4572000" cy="273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516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3409</Words>
  <Application>Microsoft Office PowerPoint</Application>
  <PresentationFormat>On-screen Show (16:9)</PresentationFormat>
  <Paragraphs>536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Arial</vt:lpstr>
      <vt:lpstr>Simple Light</vt:lpstr>
      <vt:lpstr>Laravel Framework</vt:lpstr>
      <vt:lpstr>In this section, we will discuss:</vt:lpstr>
      <vt:lpstr>Views</vt:lpstr>
      <vt:lpstr>Views</vt:lpstr>
      <vt:lpstr>Views</vt:lpstr>
      <vt:lpstr>Views</vt:lpstr>
      <vt:lpstr>Views</vt:lpstr>
      <vt:lpstr>Views</vt:lpstr>
      <vt:lpstr>Views</vt:lpstr>
      <vt:lpstr>Views</vt:lpstr>
      <vt:lpstr>Views</vt:lpstr>
      <vt:lpstr>Views</vt:lpstr>
      <vt:lpstr>Views</vt:lpstr>
      <vt:lpstr>Controllers</vt:lpstr>
      <vt:lpstr>Controllers</vt:lpstr>
      <vt:lpstr>Controllers</vt:lpstr>
      <vt:lpstr>Controllers</vt:lpstr>
      <vt:lpstr>Controllers</vt:lpstr>
      <vt:lpstr>Controllers</vt:lpstr>
      <vt:lpstr>Controllers</vt:lpstr>
      <vt:lpstr>Controllers</vt:lpstr>
      <vt:lpstr>Complete database connectivity with DB</vt:lpstr>
      <vt:lpstr>Complete database connectivity with DB</vt:lpstr>
      <vt:lpstr>Complete database connectivity with DB</vt:lpstr>
      <vt:lpstr>Complete Database connectivity with Eloquent</vt:lpstr>
      <vt:lpstr>Complete Database connectivity with Eloquent</vt:lpstr>
      <vt:lpstr>Complete Database connectivity with Eloquent</vt:lpstr>
      <vt:lpstr>Complete Database connectivity with Eloquent</vt:lpstr>
      <vt:lpstr>Complete Database connectivity with Eloquent</vt:lpstr>
      <vt:lpstr>Complete Database connectivity with Eloquent</vt:lpstr>
      <vt:lpstr>Complete Database connectivity with Eloquent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Framework</dc:title>
  <cp:lastModifiedBy>ARPITA ROY</cp:lastModifiedBy>
  <cp:revision>10</cp:revision>
  <dcterms:modified xsi:type="dcterms:W3CDTF">2022-03-14T19:31:39Z</dcterms:modified>
</cp:coreProperties>
</file>