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13FE4-670E-8613-F40E-5A49AAE06C74}" v="2" dt="2022-04-06T16:25:1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1113FE4-670E-8613-F40E-5A49AAE06C74}"/>
    <pc:docChg chg="modSld">
      <pc:chgData name="" userId="" providerId="" clId="Web-{01113FE4-670E-8613-F40E-5A49AAE06C74}" dt="2022-04-06T16:25:10.297" v="0" actId="20577"/>
      <pc:docMkLst>
        <pc:docMk/>
      </pc:docMkLst>
      <pc:sldChg chg="modSp">
        <pc:chgData name="" userId="" providerId="" clId="Web-{01113FE4-670E-8613-F40E-5A49AAE06C74}" dt="2022-04-06T16:25:10.297" v="0" actId="20577"/>
        <pc:sldMkLst>
          <pc:docMk/>
          <pc:sldMk cId="0" sldId="256"/>
        </pc:sldMkLst>
        <pc:spChg chg="mod">
          <ac:chgData name="" userId="" providerId="" clId="Web-{01113FE4-670E-8613-F40E-5A49AAE06C74}" dt="2022-04-06T16:25:10.29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Deepika Singh" userId="S::deepika@edunetfoundation.org::f0f56065-e271-45de-8d64-7e8bb4020470" providerId="AD" clId="Web-{01113FE4-670E-8613-F40E-5A49AAE06C74}"/>
    <pc:docChg chg="modSld">
      <pc:chgData name="Deepika Singh" userId="S::deepika@edunetfoundation.org::f0f56065-e271-45de-8d64-7e8bb4020470" providerId="AD" clId="Web-{01113FE4-670E-8613-F40E-5A49AAE06C74}" dt="2022-04-06T16:25:10.828" v="0" actId="20577"/>
      <pc:docMkLst>
        <pc:docMk/>
      </pc:docMkLst>
      <pc:sldChg chg="modSp">
        <pc:chgData name="Deepika Singh" userId="S::deepika@edunetfoundation.org::f0f56065-e271-45de-8d64-7e8bb4020470" providerId="AD" clId="Web-{01113FE4-670E-8613-F40E-5A49AAE06C74}" dt="2022-04-06T16:25:10.828" v="0" actId="20577"/>
        <pc:sldMkLst>
          <pc:docMk/>
          <pc:sldMk cId="0" sldId="256"/>
        </pc:sldMkLst>
        <pc:spChg chg="mod">
          <ac:chgData name="Deepika Singh" userId="S::deepika@edunetfoundation.org::f0f56065-e271-45de-8d64-7e8bb4020470" providerId="AD" clId="Web-{01113FE4-670E-8613-F40E-5A49AAE06C74}" dt="2022-04-06T16:25:10.828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268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668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005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011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829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53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172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35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289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3263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74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29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51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09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08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0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932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15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484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661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489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196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474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0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42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09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8299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547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95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3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208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109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41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using Python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(15 hours)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Accessing Elements of a Series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Indexing</a:t>
            </a:r>
            <a:endParaRPr lang="en-IN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Indexing in Series is similar to that for NumPy arrays, and is used to access elements in a series. </a:t>
            </a:r>
          </a:p>
          <a:p>
            <a:r>
              <a:rPr lang="en-US" dirty="0"/>
              <a:t>Indexes are of two types: positional index and labelled index. </a:t>
            </a:r>
          </a:p>
          <a:p>
            <a:r>
              <a:rPr lang="en-US" dirty="0"/>
              <a:t>Positional index takes an integer value that corresponds to its position in the series starting from 0, whereas labelled index takes any user-defined label as index.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077A-BC4B-4CC2-BE39-87FA493FA28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82805E39-643B-443C-AC80-325FDEA26B76}"/>
              </a:ext>
            </a:extLst>
          </p:cNvPr>
          <p:cNvSpPr txBox="1">
            <a:spLocks/>
          </p:cNvSpPr>
          <p:nvPr/>
        </p:nvSpPr>
        <p:spPr>
          <a:xfrm>
            <a:off x="5074950" y="47722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fr-FR"/>
              <a:t>Image Source: https://www.log2base2.com/images/general/python-list-index.png</a:t>
            </a:r>
            <a:endParaRPr lang="fr-FR" dirty="0"/>
          </a:p>
        </p:txBody>
      </p:sp>
      <p:pic>
        <p:nvPicPr>
          <p:cNvPr id="10" name="Picture 4" descr="Python List Index">
            <a:extLst>
              <a:ext uri="{FF2B5EF4-FFF2-40B4-BE49-F238E27FC236}">
                <a16:creationId xmlns:a16="http://schemas.microsoft.com/office/drawing/2014/main" id="{B657E3D7-3B47-4AD1-90BC-1642A4B0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7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81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Accessing Elements of a Series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Slicing</a:t>
            </a:r>
            <a:endParaRPr lang="en-IN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Sometimes, we may need to extract a part of a series. </a:t>
            </a:r>
          </a:p>
          <a:p>
            <a:r>
              <a:rPr lang="en-US" dirty="0"/>
              <a:t>This can be done through slicing. This is similar to slicing used with NumPy arrays. </a:t>
            </a:r>
          </a:p>
          <a:p>
            <a:r>
              <a:rPr lang="en-US" dirty="0"/>
              <a:t>We can define which part of the series is to be sliced by specifying the start and end parameters [start :end] with the series name. 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EFA73636-F67A-45F5-84BA-5BA16F031A1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https://www.log2base2.com/images/general/python-list-index.png</a:t>
            </a:r>
            <a:endParaRPr dirty="0"/>
          </a:p>
        </p:txBody>
      </p:sp>
      <p:pic>
        <p:nvPicPr>
          <p:cNvPr id="10" name="Picture 4" descr="Python List Index">
            <a:extLst>
              <a:ext uri="{FF2B5EF4-FFF2-40B4-BE49-F238E27FC236}">
                <a16:creationId xmlns:a16="http://schemas.microsoft.com/office/drawing/2014/main" id="{8FA80771-BE2F-477E-B655-38791B79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7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1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are visualizations important?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Visualizations are the easiest way to analyze and absorb information. </a:t>
            </a:r>
          </a:p>
          <a:p>
            <a:r>
              <a:rPr lang="en-US" dirty="0"/>
              <a:t>Visuals help to easily understand the complex problem. </a:t>
            </a:r>
          </a:p>
          <a:p>
            <a:r>
              <a:rPr lang="en-US" dirty="0"/>
              <a:t>They help in identifying patterns, relationships, and outliers in data. </a:t>
            </a:r>
            <a:endParaRPr dirty="0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https://i.ytimg.com/vi/VyhLRJVoIrI/maxresdefault.jpg</a:t>
            </a:r>
            <a:endParaRPr dirty="0"/>
          </a:p>
        </p:txBody>
      </p:sp>
      <p:pic>
        <p:nvPicPr>
          <p:cNvPr id="9218" name="Picture 2" descr="What is Data Visualization in 3 minutes ? - YouTube">
            <a:extLst>
              <a:ext uri="{FF2B5EF4-FFF2-40B4-BE49-F238E27FC236}">
                <a16:creationId xmlns:a16="http://schemas.microsoft.com/office/drawing/2014/main" id="{B119FD30-141E-4711-B392-F8FF099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9057"/>
            <a:ext cx="4572000" cy="26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Matplotlib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Matplotlib is a 2-D plotting library that helps in visualizing figures. </a:t>
            </a:r>
          </a:p>
          <a:p>
            <a:r>
              <a:rPr lang="en-US" dirty="0"/>
              <a:t>Matplotlib emulates </a:t>
            </a:r>
            <a:r>
              <a:rPr lang="en-US" dirty="0" err="1"/>
              <a:t>Matlab</a:t>
            </a:r>
            <a:r>
              <a:rPr lang="en-US" dirty="0"/>
              <a:t> like graphs and visualizations. </a:t>
            </a:r>
          </a:p>
          <a:p>
            <a:r>
              <a:rPr lang="en-US" dirty="0" err="1"/>
              <a:t>Matlab</a:t>
            </a:r>
            <a:r>
              <a:rPr lang="en-US" dirty="0"/>
              <a:t> is not free, is difficult to scale and as a programming language is tedious. </a:t>
            </a:r>
            <a:endParaRPr dirty="0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https://matplotlib.org/3.1.1/_images/sphx_glr_anatomy_001.png </a:t>
            </a:r>
            <a:endParaRPr dirty="0"/>
          </a:p>
        </p:txBody>
      </p:sp>
      <p:pic>
        <p:nvPicPr>
          <p:cNvPr id="7" name="Picture 6" descr="Anatomy of a figure — Matplotlib 3.1.2 documentation">
            <a:extLst>
              <a:ext uri="{FF2B5EF4-FFF2-40B4-BE49-F238E27FC236}">
                <a16:creationId xmlns:a16="http://schemas.microsoft.com/office/drawing/2014/main" id="{F88DC23A-2F28-4F8D-B32F-10409E2B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0581"/>
            <a:ext cx="45720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0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Installing Matplotlib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Type !pip install matplotlib in the </a:t>
            </a:r>
            <a:r>
              <a:rPr lang="en-US" dirty="0" err="1"/>
              <a:t>Jupyter</a:t>
            </a:r>
            <a:r>
              <a:rPr lang="en-US" dirty="0"/>
              <a:t> Notebook or if it doesn’t work in </a:t>
            </a:r>
            <a:r>
              <a:rPr lang="en-US" dirty="0" err="1"/>
              <a:t>cmd</a:t>
            </a:r>
            <a:r>
              <a:rPr lang="en-US" dirty="0"/>
              <a:t> type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matplotlib . </a:t>
            </a:r>
          </a:p>
          <a:p>
            <a:r>
              <a:rPr lang="en-US" dirty="0"/>
              <a:t>This should work in most cases.</a:t>
            </a:r>
            <a:endParaRPr dirty="0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https://i.ytimg.com/vi/Iq9f2bQJOPg/maxresdefault.jpg </a:t>
            </a:r>
            <a:endParaRPr dirty="0"/>
          </a:p>
        </p:txBody>
      </p:sp>
      <p:pic>
        <p:nvPicPr>
          <p:cNvPr id="12292" name="Picture 4" descr="how to install matplotlib in python windows - YouTube">
            <a:extLst>
              <a:ext uri="{FF2B5EF4-FFF2-40B4-BE49-F238E27FC236}">
                <a16:creationId xmlns:a16="http://schemas.microsoft.com/office/drawing/2014/main" id="{26899247-C42E-4F2B-A99D-6B39D761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9139"/>
            <a:ext cx="4572000" cy="29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Things to follow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Plotting of Matplotlib is quite easy. Generally, while plotting they follow the same steps in each and every plot. </a:t>
            </a:r>
          </a:p>
          <a:p>
            <a:r>
              <a:rPr lang="en-US" dirty="0"/>
              <a:t>Matplotlib has a module called </a:t>
            </a:r>
            <a:r>
              <a:rPr lang="en-US" dirty="0" err="1"/>
              <a:t>pyplot</a:t>
            </a:r>
            <a:r>
              <a:rPr lang="en-US" dirty="0"/>
              <a:t> which aids in plotting figure. </a:t>
            </a:r>
          </a:p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used for running the plots.</a:t>
            </a:r>
            <a:endParaRPr dirty="0"/>
          </a:p>
        </p:txBody>
      </p: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669186BD-3B78-4E49-88B4-B7E80AFF22D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https://i.ytimg.com/vi/Iq9f2bQJOPg/maxresdefault.jpg </a:t>
            </a:r>
            <a:endParaRPr dirty="0"/>
          </a:p>
        </p:txBody>
      </p:sp>
      <p:pic>
        <p:nvPicPr>
          <p:cNvPr id="9" name="Picture 4" descr="how to install matplotlib in python windows - YouTube">
            <a:extLst>
              <a:ext uri="{FF2B5EF4-FFF2-40B4-BE49-F238E27FC236}">
                <a16:creationId xmlns:a16="http://schemas.microsoft.com/office/drawing/2014/main" id="{6DE24C0F-3400-44AF-B739-1DE26945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9139"/>
            <a:ext cx="4572000" cy="29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6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Histogram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A histogram takes in a series of data and divides the data into a number of bins. </a:t>
            </a:r>
          </a:p>
          <a:p>
            <a:r>
              <a:rPr lang="en-US" dirty="0"/>
              <a:t>It then plots the frequency data points in each bin (i.e. the interval of points). </a:t>
            </a:r>
          </a:p>
          <a:p>
            <a:r>
              <a:rPr lang="en-US" dirty="0"/>
              <a:t>It is useful in understanding the count of data ranges.</a:t>
            </a:r>
            <a:endParaRPr dirty="0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https://i.stack.imgur.com/TBlN1.png</a:t>
            </a:r>
            <a:endParaRPr dirty="0"/>
          </a:p>
        </p:txBody>
      </p:sp>
      <p:pic>
        <p:nvPicPr>
          <p:cNvPr id="13314" name="Picture 2" descr="matplotlib - Python - can you plot a histogram with a contour? - Stack  Overflow">
            <a:extLst>
              <a:ext uri="{FF2B5EF4-FFF2-40B4-BE49-F238E27FC236}">
                <a16:creationId xmlns:a16="http://schemas.microsoft.com/office/drawing/2014/main" id="{5B1398FD-6F34-4614-9D98-9A1EE453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6283"/>
            <a:ext cx="4572000" cy="26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9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Histogram: Pie chart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It is a circular plot which is divided into slices to illustrate numerical proportion. The slice of a pie chart is to show the proportion of parts out of a whole.</a:t>
            </a:r>
          </a:p>
          <a:p>
            <a:r>
              <a:rPr lang="en-US" dirty="0"/>
              <a:t>When to use: Pie chart should be used seldom used as It is difficult to compare sections of the chart. Bar plot is used instead as comparing sections is easy.</a:t>
            </a:r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https://media.geeksforgeeks.org/wp-content/uploads/20200426195330/plot28.png</a:t>
            </a:r>
            <a:endParaRPr dirty="0"/>
          </a:p>
        </p:txBody>
      </p:sp>
      <p:pic>
        <p:nvPicPr>
          <p:cNvPr id="15362" name="Picture 2" descr="Plot a pie chart in Python using Matplotlib - GeeksforGeeks">
            <a:extLst>
              <a:ext uri="{FF2B5EF4-FFF2-40B4-BE49-F238E27FC236}">
                <a16:creationId xmlns:a16="http://schemas.microsoft.com/office/drawing/2014/main" id="{09BCDE98-E484-4B76-BFED-98F33E08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043"/>
            <a:ext cx="4572000" cy="29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3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Series by line plot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Time series is a line plot and it is basically connecting data points with a straight line. </a:t>
            </a:r>
          </a:p>
          <a:p>
            <a:r>
              <a:rPr lang="en-US" dirty="0"/>
              <a:t>It is useful in understanding the trend over time. </a:t>
            </a:r>
          </a:p>
          <a:p>
            <a:r>
              <a:rPr lang="en-US" dirty="0"/>
              <a:t>It can explain the correlation between points by the trend. </a:t>
            </a:r>
          </a:p>
          <a:p>
            <a:r>
              <a:rPr lang="en-US" dirty="0"/>
              <a:t>An upward trend means positive correlation and downward trend means a negative correlation.</a:t>
            </a:r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https://pandas.pydata.org/pandas-docs/version/0.14.0/_images/frame_plot_basic.png</a:t>
            </a:r>
            <a:endParaRPr dirty="0"/>
          </a:p>
        </p:txBody>
      </p:sp>
      <p:pic>
        <p:nvPicPr>
          <p:cNvPr id="16390" name="Picture 6" descr="Plotting — pandas 0.14.0 documentation">
            <a:extLst>
              <a:ext uri="{FF2B5EF4-FFF2-40B4-BE49-F238E27FC236}">
                <a16:creationId xmlns:a16="http://schemas.microsoft.com/office/drawing/2014/main" id="{35264EF0-59B5-4678-AC49-74834D70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81553" cy="29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2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Series by line plot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Violin plot is a better chart than boxplot as it gives a much broader understanding of the distribution. </a:t>
            </a:r>
          </a:p>
          <a:p>
            <a:r>
              <a:rPr lang="en-US" dirty="0"/>
              <a:t>It resembles a violin and dense areas point the more distribution of data otherwise hidden by box plots</a:t>
            </a:r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https://miro.medium.com/max/1204/1*J9OnuX8f5BjlB3XZiyHkVA.png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46282-5A8F-4486-8166-6C27790E2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7613"/>
            <a:ext cx="4572000" cy="327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24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Multidimensional data handling using Pandas Library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Data Visualization using Matplotlib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Advanced data visualization using seaborn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Pandas profiling for report generation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Need for data visualization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Boxplot and </a:t>
            </a:r>
            <a:r>
              <a:rPr lang="en-IN" dirty="0" err="1"/>
              <a:t>Violinplot</a:t>
            </a:r>
            <a:endParaRPr lang="en-IN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Boxplot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Boxplot gives a nice summary of the data. </a:t>
            </a:r>
          </a:p>
          <a:p>
            <a:r>
              <a:rPr lang="en-US" dirty="0"/>
              <a:t>It helps in understanding our distribution better.</a:t>
            </a:r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https://miro.medium.com/max/482/1*fCE_5juz235c6cmaOP_PDQ.png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7F06B-38F6-406F-BC18-14A6EA048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6136"/>
            <a:ext cx="4572000" cy="3420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54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TwinAxis</a:t>
            </a:r>
            <a:endParaRPr lang="en-US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 err="1"/>
              <a:t>TwinAxis</a:t>
            </a:r>
            <a:r>
              <a:rPr lang="en-US" dirty="0"/>
              <a:t> helps in visualizing plotting 2 plots w.r.t to the y-axis and same x-axis.</a:t>
            </a:r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C66D7636-223C-4C09-8C77-76170648AA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https://miro.medium.com/max/1400/1*dHwnU6ySte5aqNZYezQAgQ.png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3DF50-771E-4FEE-B2D3-4F5AABD4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3797"/>
            <a:ext cx="4572000" cy="288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39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Plot and Stem Plot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Stack plot visualizes data in stacks and shows the distribution of data over time.</a:t>
            </a:r>
          </a:p>
          <a:p>
            <a:r>
              <a:rPr lang="en-US" dirty="0" err="1"/>
              <a:t>Stemplot</a:t>
            </a:r>
            <a:r>
              <a:rPr lang="en-US" dirty="0"/>
              <a:t> even takes negative values, so the difference is taken of data and is plotted over time.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://media.geeksforgeeks.org/</a:t>
            </a:r>
            <a:r>
              <a:rPr lang="en-IN" dirty="0" err="1"/>
              <a:t>wp</a:t>
            </a:r>
            <a:r>
              <a:rPr lang="en-IN" dirty="0"/>
              <a:t>-content/uploads/20190429193409/plt.jpg </a:t>
            </a:r>
            <a:endParaRPr dirty="0"/>
          </a:p>
        </p:txBody>
      </p:sp>
      <p:pic>
        <p:nvPicPr>
          <p:cNvPr id="17410" name="Picture 2" descr="Stem and Leaf Plots in Python - GeeksforGeeks">
            <a:extLst>
              <a:ext uri="{FF2B5EF4-FFF2-40B4-BE49-F238E27FC236}">
                <a16:creationId xmlns:a16="http://schemas.microsoft.com/office/drawing/2014/main" id="{7AFFF7B8-5918-4764-9604-D65BE1C7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0900"/>
            <a:ext cx="4572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Plot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Bar Plot shows the distribution of data over several groups. </a:t>
            </a:r>
          </a:p>
          <a:p>
            <a:r>
              <a:rPr lang="en-US" dirty="0"/>
              <a:t>It is commonly confused with a histogram which only takes numerical data for plotting. </a:t>
            </a:r>
          </a:p>
          <a:p>
            <a:r>
              <a:rPr lang="en-US" dirty="0"/>
              <a:t>It helps in comparing multiple numeric values.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67201" y="467928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://shanelynnwebsite-mid9n9g1q9y8tt.netdna-ssl.com/</a:t>
            </a:r>
            <a:r>
              <a:rPr lang="en-IN" dirty="0" err="1"/>
              <a:t>wp</a:t>
            </a:r>
            <a:r>
              <a:rPr lang="en-IN" dirty="0"/>
              <a:t>-content/uploads/2020/04/data-visualisation-bar-charts-in-python-pandas-1-1024x441.png </a:t>
            </a:r>
            <a:endParaRPr dirty="0"/>
          </a:p>
        </p:txBody>
      </p:sp>
      <p:pic>
        <p:nvPicPr>
          <p:cNvPr id="18434" name="Picture 2" descr="Pandas Plot: Make Better Bar Charts in Python">
            <a:extLst>
              <a:ext uri="{FF2B5EF4-FFF2-40B4-BE49-F238E27FC236}">
                <a16:creationId xmlns:a16="http://schemas.microsoft.com/office/drawing/2014/main" id="{0D54B08C-0866-4619-AAED-D9DA890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58" y="1833778"/>
            <a:ext cx="4573842" cy="23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9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Scatter Plot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Scatter plot helps in visualizing 2 numeric variables. </a:t>
            </a:r>
          </a:p>
          <a:p>
            <a:r>
              <a:rPr lang="en-US" dirty="0"/>
              <a:t>It helps in identifying the relationship of the data with each variable </a:t>
            </a:r>
            <a:r>
              <a:rPr lang="en-US" dirty="0" err="1"/>
              <a:t>i.e</a:t>
            </a:r>
            <a:r>
              <a:rPr lang="en-US" dirty="0"/>
              <a:t> correlation or trend patterns. </a:t>
            </a:r>
          </a:p>
          <a:p>
            <a:r>
              <a:rPr lang="en-US" dirty="0"/>
              <a:t>It also helps in detecting outliers in the plot.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://files.realpython.com/media/scatter_plot_drinks_2.715371f88408.png </a:t>
            </a:r>
            <a:endParaRPr dirty="0"/>
          </a:p>
        </p:txBody>
      </p:sp>
      <p:pic>
        <p:nvPicPr>
          <p:cNvPr id="19458" name="Picture 2" descr="Visualizing Data in Python Using plt.scatter() – Real Python">
            <a:extLst>
              <a:ext uri="{FF2B5EF4-FFF2-40B4-BE49-F238E27FC236}">
                <a16:creationId xmlns:a16="http://schemas.microsoft.com/office/drawing/2014/main" id="{2D07CB6F-FDA5-46C4-897E-BB574BF5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63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 using Matplotlib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Scatterplot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3D Scatterplot helps in visualizing 3 numerical variables in a three- dimensional plot.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://media.geeksforgeeks.org/</a:t>
            </a:r>
            <a:r>
              <a:rPr lang="en-IN" dirty="0" err="1"/>
              <a:t>wp</a:t>
            </a:r>
            <a:r>
              <a:rPr lang="en-IN" dirty="0"/>
              <a:t>-content/uploads/20200504194233/plot119.png </a:t>
            </a:r>
            <a:endParaRPr dirty="0"/>
          </a:p>
        </p:txBody>
      </p:sp>
      <p:pic>
        <p:nvPicPr>
          <p:cNvPr id="20482" name="Picture 2" descr="3D Scatter Plotting in Python using Matplotlib - GeeksforGeeks">
            <a:extLst>
              <a:ext uri="{FF2B5EF4-FFF2-40B4-BE49-F238E27FC236}">
                <a16:creationId xmlns:a16="http://schemas.microsoft.com/office/drawing/2014/main" id="{42B37F2B-DAFE-482B-91AB-CA41A89D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9690" cy="27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Seaborn?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Matplotlib is the king of Python data visualization libraries and makes it a breeze to explore tabular data visually.</a:t>
            </a:r>
          </a:p>
          <a:p>
            <a:r>
              <a:rPr lang="en-US" dirty="0"/>
              <a:t>Seaborn is another Python data visualization library built on top of Matplotlib that introduces some features that weren’t previously available, and, in this tutorial, we’ll use Seaborn.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Source: https://seaborn.pydata.org/_images/introduction_1_0.png </a:t>
            </a:r>
            <a:endParaRPr dirty="0"/>
          </a:p>
        </p:txBody>
      </p:sp>
      <p:pic>
        <p:nvPicPr>
          <p:cNvPr id="21506" name="Picture 2" descr="An introduction to seaborn — seaborn 0.11.2 documentation">
            <a:extLst>
              <a:ext uri="{FF2B5EF4-FFF2-40B4-BE49-F238E27FC236}">
                <a16:creationId xmlns:a16="http://schemas.microsoft.com/office/drawing/2014/main" id="{6D3E145E-49D0-459A-B9D5-23D30F9B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6843"/>
            <a:ext cx="4572000" cy="29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0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the libraries and loading the data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We will start by installing the libraries and importing our data. Running the below command will install the Pandas, Matplotlib, and Seaborn libraries for data visualization:</a:t>
            </a:r>
          </a:p>
          <a:p>
            <a:r>
              <a:rPr lang="en-US" dirty="0"/>
              <a:t>pip install pandas matplotlib seaborn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59451" y="4671536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Source: https://jovian.ai/api/gist/0503237bdcde46c4bd46c58843edf06b/preview/c9e3b2b3739a42c8b1298e3fb281d1af </a:t>
            </a:r>
            <a:endParaRPr dirty="0"/>
          </a:p>
        </p:txBody>
      </p:sp>
      <p:pic>
        <p:nvPicPr>
          <p:cNvPr id="22530" name="Picture 2" descr="nirjanapurkayastha011/pandas-matplotlib-seaborn-basics - Jovian">
            <a:extLst>
              <a:ext uri="{FF2B5EF4-FFF2-40B4-BE49-F238E27FC236}">
                <a16:creationId xmlns:a16="http://schemas.microsoft.com/office/drawing/2014/main" id="{77947D72-89D4-449E-83AE-2F0AF7FC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8730"/>
            <a:ext cx="4577480" cy="24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5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the libraries and loading the data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Now, let’s import the libraries under their standard aliases: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D6A85B22-4FE2-4D8A-8AF9-F034C48CE1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59451" y="4671536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Source: https://jovian.ai/api/gist/0503237bdcde46c4bd46c58843edf06b/preview/c9e3b2b3739a42c8b1298e3fb281d1af </a:t>
            </a:r>
            <a:endParaRPr dirty="0"/>
          </a:p>
        </p:txBody>
      </p:sp>
      <p:pic>
        <p:nvPicPr>
          <p:cNvPr id="9" name="Picture 2" descr="nirjanapurkayastha011/pandas-matplotlib-seaborn-basics - Jovian">
            <a:extLst>
              <a:ext uri="{FF2B5EF4-FFF2-40B4-BE49-F238E27FC236}">
                <a16:creationId xmlns:a16="http://schemas.microsoft.com/office/drawing/2014/main" id="{14AC89DF-E430-48AE-B437-8ACFDF4A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8730"/>
            <a:ext cx="4577480" cy="24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Performing univariate analysis with Seaborn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 goal of EDA is simple  —  get to know your dataset at the deepest level possible. </a:t>
            </a:r>
          </a:p>
          <a:p>
            <a:r>
              <a:rPr lang="en-US" dirty="0"/>
              <a:t>Becoming intimate with the data and learning its relationships between its variables is an absolute must.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://miro.medium.com/max/460/1*3AATuqbjcp3xMiTkuWwNPw.png </a:t>
            </a:r>
            <a:endParaRPr dirty="0"/>
          </a:p>
        </p:txBody>
      </p:sp>
      <p:pic>
        <p:nvPicPr>
          <p:cNvPr id="23554" name="Picture 2" descr="Univariate Data Visualization | Understand Matplotlib and Seaborn Indepth">
            <a:extLst>
              <a:ext uri="{FF2B5EF4-FFF2-40B4-BE49-F238E27FC236}">
                <a16:creationId xmlns:a16="http://schemas.microsoft.com/office/drawing/2014/main" id="{0AE5F778-97AF-4ACB-BB11-BD602D83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9057"/>
            <a:ext cx="4561050" cy="272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PANDAS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PANDAS (</a:t>
            </a:r>
            <a:r>
              <a:rPr lang="en-US" dirty="0" err="1"/>
              <a:t>PANel</a:t>
            </a:r>
            <a:r>
              <a:rPr lang="en-US" dirty="0"/>
              <a:t> Data) is a high level data manipulation tool used for analysis data.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is vary easy to import and export data using the Pandas library which has a very rich set of functions.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https://cdn.educba.com/academy/wp-content/uploads/2019/04/What-is-Pandas-1.jpg</a:t>
            </a:r>
            <a:endParaRPr dirty="0"/>
          </a:p>
        </p:txBody>
      </p:sp>
      <p:pic>
        <p:nvPicPr>
          <p:cNvPr id="2050" name="Picture 2" descr="What is Pandas? | How It Works | Skills and Advantages | Role &amp; Structure">
            <a:extLst>
              <a:ext uri="{FF2B5EF4-FFF2-40B4-BE49-F238E27FC236}">
                <a16:creationId xmlns:a16="http://schemas.microsoft.com/office/drawing/2014/main" id="{1698B457-66B8-470B-811C-76CCB008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0133"/>
            <a:ext cx="4572000" cy="29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histograms in Seaborn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Now, we create our first plot, which is a histogram:</a:t>
            </a:r>
          </a:p>
          <a:p>
            <a:r>
              <a:rPr lang="en-US" dirty="0" err="1"/>
              <a:t>sns.histplot</a:t>
            </a:r>
            <a:r>
              <a:rPr lang="en-US" dirty="0"/>
              <a:t>(x=sample["price"])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://blog.logrocket.com/</a:t>
            </a:r>
            <a:r>
              <a:rPr lang="en-IN" dirty="0" err="1"/>
              <a:t>wp</a:t>
            </a:r>
            <a:r>
              <a:rPr lang="en-IN" dirty="0"/>
              <a:t>-content/uploads/2021/11/histogram-count.png </a:t>
            </a:r>
            <a:endParaRPr dirty="0"/>
          </a:p>
        </p:txBody>
      </p:sp>
      <p:pic>
        <p:nvPicPr>
          <p:cNvPr id="6" name="Picture 5" descr="Histogram Count">
            <a:extLst>
              <a:ext uri="{FF2B5EF4-FFF2-40B4-BE49-F238E27FC236}">
                <a16:creationId xmlns:a16="http://schemas.microsoft.com/office/drawing/2014/main" id="{DDCBB798-E872-494D-9ED0-784FE8554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60" y="1315326"/>
            <a:ext cx="4253080" cy="2859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78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count plots in Seaborn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The most common plot for categorical features is a </a:t>
            </a:r>
            <a:r>
              <a:rPr lang="en-US" dirty="0" err="1"/>
              <a:t>countplot</a:t>
            </a:r>
            <a:r>
              <a:rPr lang="en-US" dirty="0"/>
              <a:t>. Passing the name of a categorical feature in our dataset to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countplot</a:t>
            </a:r>
            <a:r>
              <a:rPr lang="en-US" dirty="0"/>
              <a:t> draws a bar chart, with each bar height representing the number of diamonds in each category. </a:t>
            </a:r>
          </a:p>
          <a:p>
            <a:r>
              <a:rPr lang="en-US" dirty="0" err="1"/>
              <a:t>sns.countplot</a:t>
            </a:r>
            <a:r>
              <a:rPr lang="en-US" dirty="0"/>
              <a:t>(sample["cut"])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://blog.logrocket.com/</a:t>
            </a:r>
            <a:r>
              <a:rPr lang="en-IN" dirty="0" err="1"/>
              <a:t>wp</a:t>
            </a:r>
            <a:r>
              <a:rPr lang="en-IN" dirty="0"/>
              <a:t>-content/uploads/2021/11/dataset-color.png </a:t>
            </a:r>
            <a:endParaRPr dirty="0"/>
          </a:p>
        </p:txBody>
      </p:sp>
      <p:pic>
        <p:nvPicPr>
          <p:cNvPr id="7" name="Picture 6" descr="Dataset Color">
            <a:extLst>
              <a:ext uri="{FF2B5EF4-FFF2-40B4-BE49-F238E27FC236}">
                <a16:creationId xmlns:a16="http://schemas.microsoft.com/office/drawing/2014/main" id="{C2D14A49-532C-4A25-9048-C2630BE2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27" y="1494456"/>
            <a:ext cx="4045198" cy="2680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229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data visualization using seaborn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Performing bivariate analysis with Seaborn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Now, let’s look at the relationships between two variables at a time. </a:t>
            </a:r>
          </a:p>
          <a:p>
            <a:r>
              <a:rPr lang="en-US" dirty="0"/>
              <a:t>Let’s start with the connection between diamond carats and price.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://miro.medium.com/max/1400/1*cIOI1p56qlHaLAbb6MxrKg.png</a:t>
            </a:r>
            <a:endParaRPr dirty="0"/>
          </a:p>
        </p:txBody>
      </p:sp>
      <p:pic>
        <p:nvPicPr>
          <p:cNvPr id="1028" name="Picture 4" descr="How to Perform Exploratory Data Analysis with Seaborn | by Lorraine Li |  Towards Data Science">
            <a:extLst>
              <a:ext uri="{FF2B5EF4-FFF2-40B4-BE49-F238E27FC236}">
                <a16:creationId xmlns:a16="http://schemas.microsoft.com/office/drawing/2014/main" id="{5DEA8BE0-9F57-44E5-AAE1-AA6E0FD9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354900"/>
            <a:ext cx="4572000" cy="29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0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profiling for report generation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Pandas Profiling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Pandas Profiling is an open-source python library, which allows you to do your EDA very quickly. </a:t>
            </a:r>
          </a:p>
          <a:p>
            <a:r>
              <a:rPr lang="en-US" dirty="0"/>
              <a:t>By the way, it also generates an interactive HTML report, which you can show to anyone.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</a:t>
            </a:r>
            <a:r>
              <a:rPr lang="en-IN" dirty="0"/>
              <a:t>://www.leehonan.com/content/images/2018/10/Screen-Shot-2018-10-28-at-5.43.26-pm.png </a:t>
            </a:r>
            <a:endParaRPr dirty="0"/>
          </a:p>
        </p:txBody>
      </p:sp>
      <p:pic>
        <p:nvPicPr>
          <p:cNvPr id="25602" name="Picture 2" descr="Data Profiling with pandas-profiling">
            <a:extLst>
              <a:ext uri="{FF2B5EF4-FFF2-40B4-BE49-F238E27FC236}">
                <a16:creationId xmlns:a16="http://schemas.microsoft.com/office/drawing/2014/main" id="{76FE0874-62AA-4F08-8826-2CD83A1B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4356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65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profiling for report generation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Pandas Profiling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These are some of the things you get in your report: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Essentials</a:t>
            </a:r>
          </a:p>
          <a:p>
            <a:r>
              <a:rPr lang="en-US" dirty="0"/>
              <a:t>Quantile statistics</a:t>
            </a:r>
          </a:p>
          <a:p>
            <a:r>
              <a:rPr lang="en-US" dirty="0"/>
              <a:t>Descriptive statistics  </a:t>
            </a:r>
          </a:p>
          <a:p>
            <a:r>
              <a:rPr lang="en-US" dirty="0"/>
              <a:t>Most frequent values</a:t>
            </a:r>
          </a:p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E77E59AE-5566-40FE-A144-A6C1CF72C8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</a:t>
            </a:r>
            <a:r>
              <a:rPr lang="en-IN" dirty="0"/>
              <a:t>://www.leehonan.com/content/images/2018/10/Screen-Shot-2018-10-28-at-5.43.26-pm.png </a:t>
            </a:r>
            <a:endParaRPr dirty="0"/>
          </a:p>
        </p:txBody>
      </p:sp>
      <p:pic>
        <p:nvPicPr>
          <p:cNvPr id="9" name="Picture 2" descr="Data Profiling with pandas-profiling">
            <a:extLst>
              <a:ext uri="{FF2B5EF4-FFF2-40B4-BE49-F238E27FC236}">
                <a16:creationId xmlns:a16="http://schemas.microsoft.com/office/drawing/2014/main" id="{49BA26F0-7380-4C78-B777-61FC68FD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4356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22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profiling for report generation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install Pandas Profiling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indent="0">
              <a:buNone/>
            </a:pPr>
            <a:r>
              <a:rPr lang="en-US" dirty="0"/>
              <a:t>First of all, you need to install the package.</a:t>
            </a:r>
          </a:p>
          <a:p>
            <a:pPr marL="139700" indent="0">
              <a:buNone/>
            </a:pPr>
            <a:r>
              <a:rPr lang="en-US" dirty="0"/>
              <a:t>#installing Pandas Profiling</a:t>
            </a:r>
          </a:p>
          <a:p>
            <a:r>
              <a:rPr lang="en-US" dirty="0"/>
              <a:t>!pip install https://github.com/pandas-profiling/pandas-profiling/archive/master.zip -q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://miro.medium.com/max/1400/1*qoT2rIJyQ7qD_aCE9naqGw.jpeg  </a:t>
            </a:r>
            <a:endParaRPr dirty="0"/>
          </a:p>
        </p:txBody>
      </p:sp>
      <p:pic>
        <p:nvPicPr>
          <p:cNvPr id="26632" name="Picture 8" descr="How to use Pandas-Profiling on Google Colab | by Aishah Ismail | Python in  Plain English">
            <a:extLst>
              <a:ext uri="{FF2B5EF4-FFF2-40B4-BE49-F238E27FC236}">
                <a16:creationId xmlns:a16="http://schemas.microsoft.com/office/drawing/2014/main" id="{D678FA73-7EC1-4025-9ABE-4BCC440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3336"/>
            <a:ext cx="4587498" cy="27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32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profiling for report generation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install Pandas Profiling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Then import both pandas and </a:t>
            </a:r>
            <a:r>
              <a:rPr lang="en-US" dirty="0" err="1"/>
              <a:t>panda_profiling</a:t>
            </a:r>
            <a:r>
              <a:rPr lang="en-US" dirty="0"/>
              <a:t>.</a:t>
            </a:r>
          </a:p>
          <a:p>
            <a:r>
              <a:rPr lang="en-US" dirty="0"/>
              <a:t>We will be using the Titanic dataset to complete our analysis so import that as well.</a:t>
            </a:r>
          </a:p>
          <a:p>
            <a:r>
              <a:rPr lang="en-US" dirty="0"/>
              <a:t>After you import it, you should always take a look at your dataset and then merely link report to it:</a:t>
            </a:r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93C425FB-B488-4D05-BD9C-27B90BFE2A2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://miro.medium.com/max/1400/1*qoT2rIJyQ7qD_aCE9naqGw.jpeg  </a:t>
            </a:r>
            <a:endParaRPr dirty="0"/>
          </a:p>
        </p:txBody>
      </p:sp>
      <p:pic>
        <p:nvPicPr>
          <p:cNvPr id="9" name="Picture 8" descr="How to use Pandas-Profiling on Google Colab | by Aishah Ismail | Python in  Plain English">
            <a:extLst>
              <a:ext uri="{FF2B5EF4-FFF2-40B4-BE49-F238E27FC236}">
                <a16:creationId xmlns:a16="http://schemas.microsoft.com/office/drawing/2014/main" id="{91FECE8E-47D9-409B-8030-A81B1AC0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3336"/>
            <a:ext cx="4587498" cy="27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91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data visualization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Data Visualization?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Data visualization gives us a clear idea of what the information means by giving it visual context through maps or graphs. </a:t>
            </a:r>
          </a:p>
          <a:p>
            <a:r>
              <a:rPr lang="en-US" dirty="0"/>
              <a:t>This makes the data more natural for the human mind to comprehend and therefore makes it easier to identify trends, patterns, and outliers within large data sets.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://venngage-wordpress.s3.amazonaws.com/uploads/2020/06/What-is-Data-Visualization-Blog-Header.jpg </a:t>
            </a:r>
            <a:endParaRPr dirty="0"/>
          </a:p>
        </p:txBody>
      </p:sp>
      <p:pic>
        <p:nvPicPr>
          <p:cNvPr id="28674" name="Picture 2" descr="What is Data Visualization? (Definition, Examples, Best Practices)">
            <a:extLst>
              <a:ext uri="{FF2B5EF4-FFF2-40B4-BE49-F238E27FC236}">
                <a16:creationId xmlns:a16="http://schemas.microsoft.com/office/drawing/2014/main" id="{DECD5A85-2497-4C2C-A819-EE8DDE70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4355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2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data visualization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Data Visualization Important?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Data visualization uses visual data to communicate information in a manner that is universal, fast, and effective. </a:t>
            </a:r>
          </a:p>
          <a:p>
            <a:r>
              <a:rPr lang="en-US" dirty="0"/>
              <a:t>This practice can help companies identify which areas need to be improved, which factors affect customer satisfaction and dissatisfaction, and what to do with specific products.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://i.ytimg.com/vi/</a:t>
            </a:r>
            <a:r>
              <a:rPr lang="en-IN" dirty="0" err="1"/>
              <a:t>VyhLRJVoIrI</a:t>
            </a:r>
            <a:r>
              <a:rPr lang="en-IN" dirty="0"/>
              <a:t>/maxresdefault.jpg </a:t>
            </a:r>
            <a:endParaRPr dirty="0"/>
          </a:p>
        </p:txBody>
      </p:sp>
      <p:pic>
        <p:nvPicPr>
          <p:cNvPr id="30722" name="Picture 2" descr="What is Data Visualization in 3 minutes ? - YouTube">
            <a:extLst>
              <a:ext uri="{FF2B5EF4-FFF2-40B4-BE49-F238E27FC236}">
                <a16:creationId xmlns:a16="http://schemas.microsoft.com/office/drawing/2014/main" id="{CBFD35CC-25E7-4CBA-9FAC-3142FD8D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330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45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data visualization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Benefits of Data Visualization?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Data visualization positively affects an organization’s decision-making process with interactive visual representations of data. </a:t>
            </a:r>
          </a:p>
          <a:p>
            <a:r>
              <a:rPr lang="en-US" dirty="0"/>
              <a:t>Businesses can now recognize patterns more quickly because they can interpret data in graphical or pictorial forms.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Source: https://cdn.slingshotapp.io/wp-content/uploads/2021/09/slingshot-Benefits-of-Data-Visualization-768x505.png</a:t>
            </a:r>
            <a:endParaRPr dirty="0"/>
          </a:p>
        </p:txBody>
      </p:sp>
      <p:pic>
        <p:nvPicPr>
          <p:cNvPr id="31746" name="Picture 2" descr="Data Visualization - The Ultimate Guide By Slingshot">
            <a:extLst>
              <a:ext uri="{FF2B5EF4-FFF2-40B4-BE49-F238E27FC236}">
                <a16:creationId xmlns:a16="http://schemas.microsoft.com/office/drawing/2014/main" id="{3D44C210-A6C8-40D2-AD83-AC1F8102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635070"/>
            <a:ext cx="4572000" cy="28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8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PANDAS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Pandas have three important data structures, namely- Series, </a:t>
            </a:r>
            <a:r>
              <a:rPr lang="en-US" dirty="0" err="1"/>
              <a:t>DataFrame</a:t>
            </a:r>
            <a:r>
              <a:rPr lang="en-US" dirty="0"/>
              <a:t>, and Panel to make the process of analyzing data organized, effective and efficient.</a:t>
            </a:r>
            <a:endParaRPr dirty="0"/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31EB65EE-A7FB-4EBF-B6BF-786D3D1720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https://cdn.educba.com/academy/wp-content/uploads/2019/04/What-is-Pandas-1.jpg</a:t>
            </a:r>
            <a:endParaRPr dirty="0"/>
          </a:p>
        </p:txBody>
      </p:sp>
      <p:pic>
        <p:nvPicPr>
          <p:cNvPr id="10" name="Picture 2" descr="What is Pandas? | How It Works | Skills and Advantages | Role &amp; Structure">
            <a:extLst>
              <a:ext uri="{FF2B5EF4-FFF2-40B4-BE49-F238E27FC236}">
                <a16:creationId xmlns:a16="http://schemas.microsoft.com/office/drawing/2014/main" id="{66B77DB7-CB6C-4CB0-A8A3-5B8C3004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0133"/>
            <a:ext cx="4572000" cy="29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4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data visualization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Data Visualization Techniques are Used?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There are many different methods of putting together information in a way that the data can be visualized. </a:t>
            </a:r>
          </a:p>
          <a:p>
            <a:r>
              <a:rPr lang="en-US" dirty="0"/>
              <a:t>Depending on the data being modeled, and what its intended purpose is, a variety of different graphs and tables may be utilized to create an easy to interpret dashboard.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://cdn.whatagraph.com/blog/data-visualisation-techniques.png </a:t>
            </a:r>
            <a:endParaRPr dirty="0"/>
          </a:p>
        </p:txBody>
      </p:sp>
      <p:pic>
        <p:nvPicPr>
          <p:cNvPr id="32770" name="Picture 2" descr="Data Visualization Techniques and Tools for Various Data | Blog | Whatagraph">
            <a:extLst>
              <a:ext uri="{FF2B5EF4-FFF2-40B4-BE49-F238E27FC236}">
                <a16:creationId xmlns:a16="http://schemas.microsoft.com/office/drawing/2014/main" id="{D1B03C79-4FEE-4832-9A6D-C6A542DD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82688"/>
            <a:ext cx="4571999" cy="23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49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data visualization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Uses Data Visualization?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Data visualization is used across all industries to increase sales with existing customers and target new markets and demographics for potential customers.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</a:t>
            </a:r>
            <a:r>
              <a:rPr lang="en-IN" dirty="0" err="1"/>
              <a:t>Source:https</a:t>
            </a:r>
            <a:r>
              <a:rPr lang="en-IN" dirty="0"/>
              <a:t>://neilpatel.com/</a:t>
            </a:r>
            <a:r>
              <a:rPr lang="en-IN" dirty="0" err="1"/>
              <a:t>wp</a:t>
            </a:r>
            <a:r>
              <a:rPr lang="en-IN" dirty="0"/>
              <a:t>-content/uploads/2021/03/Data-Visualization_Featured-Image-1.png </a:t>
            </a:r>
            <a:endParaRPr dirty="0"/>
          </a:p>
        </p:txBody>
      </p:sp>
      <p:pic>
        <p:nvPicPr>
          <p:cNvPr id="33794" name="Picture 2" descr="How to Use Data Visualization in Your Content to Increase Readers and Leads">
            <a:extLst>
              <a:ext uri="{FF2B5EF4-FFF2-40B4-BE49-F238E27FC236}">
                <a16:creationId xmlns:a16="http://schemas.microsoft.com/office/drawing/2014/main" id="{C7A144CE-9C23-4F7F-9BF0-BEBFC5FF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3605"/>
            <a:ext cx="4609782" cy="23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Structure in Pandas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Pandas deals with 3 data structure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Series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Frame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Panel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https://www.askpython.com/wp-content/uploads/2020/02/Python-Pandas-Module.png</a:t>
            </a:r>
            <a:endParaRPr dirty="0"/>
          </a:p>
        </p:txBody>
      </p:sp>
      <p:pic>
        <p:nvPicPr>
          <p:cNvPr id="3074" name="Picture 2" descr="Python Pandas Module Tutorial - AskPython">
            <a:extLst>
              <a:ext uri="{FF2B5EF4-FFF2-40B4-BE49-F238E27FC236}">
                <a16:creationId xmlns:a16="http://schemas.microsoft.com/office/drawing/2014/main" id="{A2F49A6B-3333-435F-831A-5712D5FD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8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8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Series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Series is a one-dimensional array like structure with homogeneous data, which can be used to handle and manipulate data.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67201" y="466322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https://1.bp.blogspot.com/-mYFbQb6dNWo/Xyq3MiVrWMI/AAAAAAAAsB8/ayRGqtckDEIyctuow7M65ezNtMIdqeH7ACPcBGAYYCw/s437/Pandas%2Bseries.png</a:t>
            </a:r>
            <a:endParaRPr dirty="0"/>
          </a:p>
        </p:txBody>
      </p:sp>
      <p:pic>
        <p:nvPicPr>
          <p:cNvPr id="5122" name="Picture 2" descr="Pandas Series - A Pandas Data Structure (How to create Pandas Series?) -  CBSE CS and IP">
            <a:extLst>
              <a:ext uri="{FF2B5EF4-FFF2-40B4-BE49-F238E27FC236}">
                <a16:creationId xmlns:a16="http://schemas.microsoft.com/office/drawing/2014/main" id="{FEC55750-8A7E-4AD7-8F3E-A86B070F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3593"/>
            <a:ext cx="4572000" cy="29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9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Series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has two parts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part (An array of actual data)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Associated index with data (associated array of indexes or data labels)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6DF14765-0259-42D3-9E96-49BFD193DEB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67201" y="466322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r>
              <a:rPr lang="en-IN" dirty="0"/>
              <a:t>https://1.bp.blogspot.com/-mYFbQb6dNWo/Xyq3MiVrWMI/AAAAAAAAsB8/ayRGqtckDEIyctuow7M65ezNtMIdqeH7ACPcBGAYYCw/s437/Pandas%2Bseries.png</a:t>
            </a:r>
            <a:endParaRPr dirty="0"/>
          </a:p>
        </p:txBody>
      </p:sp>
      <p:pic>
        <p:nvPicPr>
          <p:cNvPr id="12" name="Picture 2" descr="Pandas Series - A Pandas Data Structure (How to create Pandas Series?) -  CBSE CS and IP">
            <a:extLst>
              <a:ext uri="{FF2B5EF4-FFF2-40B4-BE49-F238E27FC236}">
                <a16:creationId xmlns:a16="http://schemas.microsoft.com/office/drawing/2014/main" id="{B47786A8-9F9E-4357-91D7-FB90D07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3593"/>
            <a:ext cx="4572000" cy="29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Creation of Series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different ways in which a series can be created in Pandas. </a:t>
            </a:r>
          </a:p>
          <a:p>
            <a:r>
              <a:rPr lang="en-US" dirty="0"/>
              <a:t>Creation of Series from Scalar Values</a:t>
            </a:r>
          </a:p>
          <a:p>
            <a:r>
              <a:rPr lang="en-US" dirty="0"/>
              <a:t>Creation of Series from NumPy Arrays</a:t>
            </a:r>
          </a:p>
          <a:p>
            <a:r>
              <a:rPr lang="en-US" dirty="0"/>
              <a:t>Creation of Series from Dictionary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https://www.datasciencemadesimple.com/wp-content/uploads/2020/05/create-series-in-python-pandas-0.png</a:t>
            </a:r>
            <a:endParaRPr dirty="0"/>
          </a:p>
        </p:txBody>
      </p:sp>
      <p:pic>
        <p:nvPicPr>
          <p:cNvPr id="6146" name="Picture 2" descr="Create a Series in python – pandas - DataScience Made Simple">
            <a:extLst>
              <a:ext uri="{FF2B5EF4-FFF2-40B4-BE49-F238E27FC236}">
                <a16:creationId xmlns:a16="http://schemas.microsoft.com/office/drawing/2014/main" id="{131A16AA-D6FB-4902-B3A6-1F5FDE75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5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8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Multidimensional data handling using Pandas Library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Accessing Elements of a Series</a:t>
            </a:r>
            <a:endParaRPr lang="en-IN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two common ways for accessing the elements of a series: Indexing and Slicing.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Slicing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https://www.log2base2.com/images/general/python-list-index.png</a:t>
            </a:r>
            <a:endParaRPr dirty="0"/>
          </a:p>
        </p:txBody>
      </p:sp>
      <p:pic>
        <p:nvPicPr>
          <p:cNvPr id="8196" name="Picture 4" descr="Python List Index">
            <a:extLst>
              <a:ext uri="{FF2B5EF4-FFF2-40B4-BE49-F238E27FC236}">
                <a16:creationId xmlns:a16="http://schemas.microsoft.com/office/drawing/2014/main" id="{CC33B84C-F35E-4F6E-ACD3-1D47646F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7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39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3820</Words>
  <Application>Microsoft Office PowerPoint</Application>
  <PresentationFormat>On-screen Show (16:9)</PresentationFormat>
  <Paragraphs>524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Data Analytics using Python</vt:lpstr>
      <vt:lpstr>In this section, we will discuss:</vt:lpstr>
      <vt:lpstr>Multidimensional data handling using Pandas Library</vt:lpstr>
      <vt:lpstr>Multidimensional data handling using Pandas Library</vt:lpstr>
      <vt:lpstr>Multidimensional data handling using Pandas Library</vt:lpstr>
      <vt:lpstr>Multidimensional data handling using Pandas Library</vt:lpstr>
      <vt:lpstr>Multidimensional data handling using Pandas Library</vt:lpstr>
      <vt:lpstr>Multidimensional data handling using Pandas Library</vt:lpstr>
      <vt:lpstr>Multidimensional data handling using Pandas Library</vt:lpstr>
      <vt:lpstr>Accessing Elements of a Series</vt:lpstr>
      <vt:lpstr>Accessing Elements of a Series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Boxplot and Violinplot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Data Visualization using Matplotlib</vt:lpstr>
      <vt:lpstr>Advanced data visualization using seaborn</vt:lpstr>
      <vt:lpstr>Advanced data visualization using seaborn</vt:lpstr>
      <vt:lpstr>Advanced data visualization using seaborn</vt:lpstr>
      <vt:lpstr>Advanced data visualization using seaborn</vt:lpstr>
      <vt:lpstr>Advanced data visualization using seaborn</vt:lpstr>
      <vt:lpstr>Advanced data visualization using seaborn</vt:lpstr>
      <vt:lpstr>Advanced data visualization using seaborn</vt:lpstr>
      <vt:lpstr>Pandas profiling for report generation</vt:lpstr>
      <vt:lpstr>Pandas profiling for report generation</vt:lpstr>
      <vt:lpstr>Pandas profiling for report generation</vt:lpstr>
      <vt:lpstr>Pandas profiling for report generation</vt:lpstr>
      <vt:lpstr>Need for data visualization</vt:lpstr>
      <vt:lpstr>Need for data visualization</vt:lpstr>
      <vt:lpstr>Need for data visualization</vt:lpstr>
      <vt:lpstr>Need for data visualization</vt:lpstr>
      <vt:lpstr>Need for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create simple web pages using HTML5 </dc:title>
  <cp:lastModifiedBy>Deepika Singh</cp:lastModifiedBy>
  <cp:revision>5</cp:revision>
  <dcterms:modified xsi:type="dcterms:W3CDTF">2022-04-06T16:25:15Z</dcterms:modified>
</cp:coreProperties>
</file>