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667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277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950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201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357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8718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225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844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19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425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30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370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289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8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rmelagreco/quick-generation-of-a-new-node-js-project-using-express-express-generator-and-pug-f8e9cf6b268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@ralph1786/how-to-setup-an-express-server-5fd9cd9ae07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jar.com/node-express-js-cooki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jar.com/node-express-js-cooki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@ralph1786/how-to-setup-an-express-server-5fd9cd9ae07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.io/engineering-education/session-management-in-nodejs-using-expressjs-and-express-sess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@ralph1786/how-to-setup-an-express-server-5fd9cd9ae07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bulk-operation-into-mysql-with-nodejs-478c8fc3091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bulk-operation-into-mysql-with-nodejs-478c8fc3091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lph1786/how-to-setup-an-express-server-5fd9cd9ae07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lph1786/how-to-setup-an-express-server-5fd9cd9ae07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lph1786/how-to-setup-an-express-server-5fd9cd9ae0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xpressjs/expressjs_middleware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tricks.com/learn/nodejs/expressjs-routes-rout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rmelagreco/quick-generation-of-a-new-node-js-project-using-express-express-generator-and-pug-f8e9cf6b268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rmelagreco/quick-generation-of-a-new-node-js-project-using-express-express-generator-and-pug-f8e9cf6b268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882869"/>
            <a:ext cx="8520600" cy="2644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/>
              <a:t>Able </a:t>
            </a:r>
            <a:r>
              <a:rPr lang="en-IN" dirty="0"/>
              <a:t>to develop the real time scenarios based on Node JS applications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8" y="352780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JS Template Engine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err="1"/>
              <a:t>Templating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Important </a:t>
            </a:r>
            <a:r>
              <a:rPr lang="en-IN" dirty="0"/>
              <a:t>Features of </a:t>
            </a:r>
            <a:r>
              <a:rPr lang="en-IN" dirty="0" smtClean="0"/>
              <a:t>Pug</a:t>
            </a:r>
          </a:p>
          <a:p>
            <a:pPr lvl="1"/>
            <a:r>
              <a:rPr lang="en-IN" dirty="0"/>
              <a:t>Simple </a:t>
            </a:r>
            <a:r>
              <a:rPr lang="en-IN" dirty="0" smtClean="0"/>
              <a:t>Tags</a:t>
            </a:r>
          </a:p>
          <a:p>
            <a:pPr lvl="1"/>
            <a:r>
              <a:rPr lang="en-IN" dirty="0" smtClean="0"/>
              <a:t>Space separated</a:t>
            </a:r>
          </a:p>
          <a:p>
            <a:pPr lvl="1"/>
            <a:r>
              <a:rPr lang="en-IN" dirty="0" smtClean="0"/>
              <a:t>Piped text</a:t>
            </a:r>
          </a:p>
          <a:p>
            <a:pPr lvl="1"/>
            <a:r>
              <a:rPr lang="en-IN" dirty="0" smtClean="0"/>
              <a:t>Block </a:t>
            </a:r>
            <a:r>
              <a:rPr lang="en-IN" dirty="0"/>
              <a:t>of text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carmelagreco/quick-generation-of-a-new-node-js-project-using-express-express-generator-and-pug-f8e9cf6b2687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15" y="713500"/>
            <a:ext cx="3803103" cy="30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Handling </a:t>
            </a:r>
            <a:r>
              <a:rPr lang="en-IN" dirty="0"/>
              <a:t>Query string parameter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URL Building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We </a:t>
            </a:r>
            <a:r>
              <a:rPr lang="en-IN" dirty="0"/>
              <a:t>can now define routes, but those are static or fixed. To use the dynamic routes, we SHOULD provide different types of routes.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Using </a:t>
            </a:r>
            <a:r>
              <a:rPr lang="en-IN" dirty="0"/>
              <a:t>dynamic routes allows us to pass parameters and process based on them.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4"/>
              </a:rPr>
              <a:t>https://medium.com/@</a:t>
            </a:r>
            <a:r>
              <a:rPr lang="en-IN" dirty="0" smtClean="0">
                <a:hlinkClick r:id="rId4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6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Cookies </a:t>
            </a:r>
            <a:r>
              <a:rPr lang="en-IN" dirty="0"/>
              <a:t>parser &amp; body parser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Cookies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Cookies </a:t>
            </a:r>
            <a:r>
              <a:rPr lang="en-IN" dirty="0"/>
              <a:t>are simple, small files/data that are sent to client with a server request and stored on the client side.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Every </a:t>
            </a:r>
            <a:r>
              <a:rPr lang="en-IN" dirty="0"/>
              <a:t>time the user loads the website back, this cookie is sent with the request.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This </a:t>
            </a:r>
            <a:r>
              <a:rPr lang="en-IN" dirty="0"/>
              <a:t>helps us keep track of the user’s actions.</a:t>
            </a:r>
            <a:endParaRPr dirty="0"/>
          </a:p>
        </p:txBody>
      </p:sp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https://www.w3jar.com/node-express-js-cookies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91" y="1354899"/>
            <a:ext cx="4412326" cy="14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Cookies </a:t>
            </a:r>
            <a:r>
              <a:rPr lang="en-IN" dirty="0"/>
              <a:t>parser &amp; body parser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Cookies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following are the numerous uses of the HTTP Cookies −</a:t>
            </a:r>
          </a:p>
          <a:p>
            <a:pPr lvl="1"/>
            <a:r>
              <a:rPr lang="en-IN" dirty="0" smtClean="0"/>
              <a:t>Session </a:t>
            </a:r>
            <a:r>
              <a:rPr lang="en-IN" dirty="0"/>
              <a:t>management</a:t>
            </a:r>
          </a:p>
          <a:p>
            <a:pPr lvl="1"/>
            <a:r>
              <a:rPr lang="en-IN" dirty="0" smtClean="0"/>
              <a:t>Personalization(Recommendation </a:t>
            </a:r>
            <a:r>
              <a:rPr lang="en-IN" dirty="0"/>
              <a:t>systems)</a:t>
            </a:r>
          </a:p>
          <a:p>
            <a:pPr lvl="1"/>
            <a:r>
              <a:rPr lang="en-IN" dirty="0" smtClean="0"/>
              <a:t>User </a:t>
            </a:r>
            <a:r>
              <a:rPr lang="en-IN" dirty="0"/>
              <a:t>tracking</a:t>
            </a:r>
          </a:p>
          <a:p>
            <a:pPr lvl="0"/>
            <a:endParaRPr dirty="0"/>
          </a:p>
        </p:txBody>
      </p:sp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https://www.w3jar.com/node-express-js-cookies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91" y="1354899"/>
            <a:ext cx="4412326" cy="14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Cookies </a:t>
            </a:r>
            <a:r>
              <a:rPr lang="en-IN" dirty="0"/>
              <a:t>parser &amp; body parser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Body-parser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Body-parser </a:t>
            </a:r>
            <a:r>
              <a:rPr lang="en-IN" dirty="0"/>
              <a:t>is the Node.js body parsing middleware.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It </a:t>
            </a:r>
            <a:r>
              <a:rPr lang="en-IN" dirty="0"/>
              <a:t>is responsible for parsing the incoming request bodies in a middleware before you handle it.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4"/>
              </a:rPr>
              <a:t>https://medium.com/@</a:t>
            </a:r>
            <a:r>
              <a:rPr lang="en-IN" dirty="0" smtClean="0">
                <a:hlinkClick r:id="rId4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Session </a:t>
            </a:r>
            <a:r>
              <a:rPr lang="en-IN" dirty="0"/>
              <a:t>Handling (express session), Mailer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Sessions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Sessions assign </a:t>
            </a:r>
            <a:r>
              <a:rPr lang="en-IN" dirty="0"/>
              <a:t>the client an ID and it makes all further requests using that ID.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Information </a:t>
            </a:r>
            <a:r>
              <a:rPr lang="en-IN" dirty="0"/>
              <a:t>associated with the client is stored on the server linked to this ID.</a:t>
            </a:r>
            <a:endParaRPr dirty="0"/>
          </a:p>
        </p:txBody>
      </p:sp>
      <p:sp>
        <p:nvSpPr>
          <p:cNvPr id="9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https://www.section.io/engineering-education/session-management-in-nodejs-using-expressjs-and-express-session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817" y="1034200"/>
            <a:ext cx="4321080" cy="28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Session </a:t>
            </a:r>
            <a:r>
              <a:rPr lang="en-IN" dirty="0"/>
              <a:t>Handling (express session), Mailer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mailer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Mailer extends your express </a:t>
            </a:r>
            <a:r>
              <a:rPr lang="en-IN" dirty="0" smtClean="0"/>
              <a:t>application</a:t>
            </a:r>
          </a:p>
          <a:p>
            <a:pPr marL="139700" lvl="0" indent="0">
              <a:buNone/>
            </a:pPr>
            <a:endParaRPr lang="en-IN" dirty="0"/>
          </a:p>
          <a:p>
            <a:pPr lvl="0"/>
            <a:r>
              <a:rPr lang="en-IN" dirty="0"/>
              <a:t>Works with Express </a:t>
            </a:r>
            <a:r>
              <a:rPr lang="en-IN" dirty="0" smtClean="0"/>
              <a:t>3.x.x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Install by the following command:</a:t>
            </a:r>
          </a:p>
          <a:p>
            <a:pPr marL="139700" lvl="0" indent="0">
              <a:buNone/>
            </a:pPr>
            <a:endParaRPr lang="en-IN" dirty="0"/>
          </a:p>
          <a:p>
            <a:pPr marL="596900" lvl="1" indent="0">
              <a:buNone/>
            </a:pPr>
            <a:r>
              <a:rPr lang="en-IN" b="1" dirty="0"/>
              <a:t>$ </a:t>
            </a:r>
            <a:r>
              <a:rPr lang="en-IN" b="1" dirty="0" err="1"/>
              <a:t>npm</a:t>
            </a:r>
            <a:r>
              <a:rPr lang="en-IN" b="1" dirty="0"/>
              <a:t> install express-mailer</a:t>
            </a:r>
          </a:p>
          <a:p>
            <a:pPr lvl="0"/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4"/>
              </a:rPr>
              <a:t>https://medium.com/@</a:t>
            </a:r>
            <a:r>
              <a:rPr lang="en-IN" dirty="0" smtClean="0">
                <a:hlinkClick r:id="rId4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Database </a:t>
            </a:r>
            <a:r>
              <a:rPr lang="en-IN" dirty="0"/>
              <a:t>operation with MySQL 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Setup </a:t>
            </a:r>
            <a:r>
              <a:rPr lang="en-IN" dirty="0"/>
              <a:t>Express </a:t>
            </a:r>
            <a:r>
              <a:rPr lang="en-IN" dirty="0" err="1"/>
              <a:t>js</a:t>
            </a:r>
            <a:r>
              <a:rPr lang="en-IN" dirty="0"/>
              <a:t> for Node.js MySQL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To </a:t>
            </a:r>
            <a:r>
              <a:rPr lang="en-IN" dirty="0"/>
              <a:t>set up express, we will use the express-generator.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smtClean="0"/>
              <a:t>You </a:t>
            </a:r>
            <a:r>
              <a:rPr lang="en-IN" dirty="0"/>
              <a:t>can generate an express </a:t>
            </a:r>
            <a:r>
              <a:rPr lang="en-IN" dirty="0" err="1"/>
              <a:t>js</a:t>
            </a:r>
            <a:r>
              <a:rPr lang="en-IN" dirty="0"/>
              <a:t> app without any view engine </a:t>
            </a:r>
            <a:r>
              <a:rPr lang="en-IN" dirty="0" smtClean="0"/>
              <a:t>with </a:t>
            </a:r>
            <a:r>
              <a:rPr lang="en-IN" dirty="0"/>
              <a:t>the following command</a:t>
            </a:r>
            <a:r>
              <a:rPr lang="en-IN" dirty="0" smtClean="0"/>
              <a:t>:</a:t>
            </a:r>
          </a:p>
          <a:p>
            <a:pPr marL="139700" lvl="0" indent="0">
              <a:buNone/>
            </a:pPr>
            <a:endParaRPr lang="en-IN" dirty="0"/>
          </a:p>
          <a:p>
            <a:pPr marL="139700" lvl="0" indent="0">
              <a:buNone/>
            </a:pPr>
            <a:r>
              <a:rPr lang="en-IN" b="1" smtClean="0"/>
              <a:t>npx</a:t>
            </a:r>
            <a:r>
              <a:rPr lang="en-IN" b="1" dirty="0" smtClean="0"/>
              <a:t> </a:t>
            </a:r>
            <a:r>
              <a:rPr lang="en-IN" b="1" dirty="0"/>
              <a:t>express-generator --no-view --git </a:t>
            </a:r>
            <a:r>
              <a:rPr lang="en-IN" b="1" dirty="0" err="1"/>
              <a:t>nodejs-mysql</a:t>
            </a:r>
            <a:endParaRPr lang="en-IN" b="1" dirty="0"/>
          </a:p>
          <a:p>
            <a:pPr lvl="0"/>
            <a:endParaRPr dirty="0"/>
          </a:p>
        </p:txBody>
      </p:sp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levelup.gitconnected.com/bulk-operation-into-mysql-with-nodejs-478c8fc30917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107" y="1027287"/>
            <a:ext cx="4417809" cy="2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Database </a:t>
            </a:r>
            <a:r>
              <a:rPr lang="en-IN" dirty="0"/>
              <a:t>operation with MySQL 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MySQL </a:t>
            </a:r>
            <a:r>
              <a:rPr lang="en-IN" dirty="0"/>
              <a:t>Installation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The following command will install MySQL</a:t>
            </a:r>
          </a:p>
          <a:p>
            <a:pPr marL="139700" lvl="0" indent="0">
              <a:buNone/>
            </a:pPr>
            <a:endParaRPr lang="en-IN" dirty="0"/>
          </a:p>
          <a:p>
            <a:pPr marL="139700" lv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$ </a:t>
            </a:r>
            <a:r>
              <a:rPr lang="en-IN" b="1" dirty="0" err="1"/>
              <a:t>npm</a:t>
            </a:r>
            <a:r>
              <a:rPr lang="en-IN" b="1" dirty="0"/>
              <a:t> install </a:t>
            </a:r>
            <a:r>
              <a:rPr lang="en-IN" b="1" dirty="0" err="1"/>
              <a:t>mysql</a:t>
            </a:r>
            <a:endParaRPr b="1" dirty="0"/>
          </a:p>
        </p:txBody>
      </p:sp>
      <p:sp>
        <p:nvSpPr>
          <p:cNvPr id="10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levelup.gitconnected.com/bulk-operation-into-mysql-with-nodejs-478c8fc30917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107" y="1027287"/>
            <a:ext cx="4417809" cy="2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Create </a:t>
            </a:r>
            <a:r>
              <a:rPr lang="en-IN" dirty="0"/>
              <a:t>Web App using express </a:t>
            </a:r>
          </a:p>
          <a:p>
            <a:pPr lvl="0"/>
            <a:r>
              <a:rPr lang="en-IN" dirty="0"/>
              <a:t>Introduction Middleware Concepts  </a:t>
            </a:r>
          </a:p>
          <a:p>
            <a:pPr lvl="0"/>
            <a:r>
              <a:rPr lang="en-IN" dirty="0"/>
              <a:t>Express Routing </a:t>
            </a:r>
          </a:p>
          <a:p>
            <a:pPr lvl="0"/>
            <a:r>
              <a:rPr lang="en-IN" dirty="0"/>
              <a:t>Express JS Template Engine  </a:t>
            </a:r>
          </a:p>
          <a:p>
            <a:pPr lvl="0"/>
            <a:r>
              <a:rPr lang="en-IN" dirty="0"/>
              <a:t>Handling Query string parameter  </a:t>
            </a:r>
          </a:p>
          <a:p>
            <a:pPr lvl="0"/>
            <a:r>
              <a:rPr lang="en-IN" dirty="0"/>
              <a:t>Cookies parser &amp; body parser,  </a:t>
            </a:r>
          </a:p>
          <a:p>
            <a:pPr lvl="0"/>
            <a:r>
              <a:rPr lang="en-IN" dirty="0"/>
              <a:t>Session Handling (express session), Mailer </a:t>
            </a:r>
          </a:p>
          <a:p>
            <a:pPr lvl="0"/>
            <a:r>
              <a:rPr lang="en-IN" dirty="0" smtClean="0"/>
              <a:t>Database </a:t>
            </a:r>
            <a:r>
              <a:rPr lang="en-IN" dirty="0"/>
              <a:t>operation with MySQL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Create </a:t>
            </a:r>
            <a:r>
              <a:rPr lang="en-IN" dirty="0"/>
              <a:t>Web App using express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Express </a:t>
            </a:r>
            <a:r>
              <a:rPr lang="en-IN" dirty="0"/>
              <a:t>Overview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49"/>
            <a:ext cx="3837000" cy="2351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is a minimal and flexible Node.js web application framework that provides a robust set of features to develop web and mobile applications. </a:t>
            </a:r>
            <a:endParaRPr lang="en-IN" dirty="0" smtClean="0"/>
          </a:p>
          <a:p>
            <a:pPr marL="13970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It </a:t>
            </a:r>
            <a:r>
              <a:rPr lang="en-IN" dirty="0"/>
              <a:t>facilitates the rapid development of Node based Web applications.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Create </a:t>
            </a:r>
            <a:r>
              <a:rPr lang="en-IN" dirty="0"/>
              <a:t>Web App using express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Core </a:t>
            </a:r>
            <a:r>
              <a:rPr lang="en-IN" dirty="0"/>
              <a:t>features of Express framework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49"/>
            <a:ext cx="3837000" cy="2351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Allows </a:t>
            </a:r>
            <a:r>
              <a:rPr lang="en-IN" dirty="0"/>
              <a:t>to set up </a:t>
            </a:r>
            <a:r>
              <a:rPr lang="en-IN" dirty="0" err="1"/>
              <a:t>middlewares</a:t>
            </a:r>
            <a:r>
              <a:rPr lang="en-IN" dirty="0"/>
              <a:t> to respond to HTTP Requests.</a:t>
            </a:r>
          </a:p>
          <a:p>
            <a:pPr lvl="0"/>
            <a:r>
              <a:rPr lang="en-IN" dirty="0" smtClean="0"/>
              <a:t>Defines </a:t>
            </a:r>
            <a:r>
              <a:rPr lang="en-IN" dirty="0"/>
              <a:t>a routing table which is used to perform different actions based on HTTP Method and URL.</a:t>
            </a:r>
          </a:p>
          <a:p>
            <a:pPr lvl="0"/>
            <a:r>
              <a:rPr lang="en-IN" dirty="0" smtClean="0"/>
              <a:t>Allows </a:t>
            </a:r>
            <a:r>
              <a:rPr lang="en-IN" dirty="0"/>
              <a:t>to dynamically render HTML Pages based on passing arguments to templates.</a:t>
            </a:r>
          </a:p>
          <a:p>
            <a:pPr lvl="0"/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Create </a:t>
            </a:r>
            <a:r>
              <a:rPr lang="en-IN" dirty="0"/>
              <a:t>Web App using express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Installing </a:t>
            </a:r>
            <a:r>
              <a:rPr lang="en-IN" dirty="0"/>
              <a:t>Express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49"/>
            <a:ext cx="3837000" cy="2351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$ </a:t>
            </a:r>
            <a:r>
              <a:rPr lang="en-IN" dirty="0" err="1"/>
              <a:t>npm</a:t>
            </a:r>
            <a:r>
              <a:rPr lang="en-IN" dirty="0"/>
              <a:t> install express </a:t>
            </a:r>
            <a:r>
              <a:rPr lang="en-IN" dirty="0" smtClean="0"/>
              <a:t>–save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The above command saves the installation locally in the </a:t>
            </a:r>
            <a:r>
              <a:rPr lang="en-IN" dirty="0" err="1"/>
              <a:t>node_modules</a:t>
            </a:r>
            <a:r>
              <a:rPr lang="en-IN" dirty="0"/>
              <a:t> directory and creates a directory express inside </a:t>
            </a:r>
            <a:r>
              <a:rPr lang="en-IN" dirty="0" err="1"/>
              <a:t>node_modules</a:t>
            </a:r>
            <a:r>
              <a:rPr lang="en-IN" dirty="0" smtClean="0"/>
              <a:t>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ralph1786/how-to-setup-an-express-server-5fd9cd9ae073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49" y="1173053"/>
            <a:ext cx="4229265" cy="23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Introduction </a:t>
            </a:r>
            <a:r>
              <a:rPr lang="en-IN" dirty="0"/>
              <a:t>to Middleware Concepts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Middleware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Middleware </a:t>
            </a:r>
            <a:r>
              <a:rPr lang="en-IN" dirty="0"/>
              <a:t>functions are functions that have access to the request object (</a:t>
            </a:r>
            <a:r>
              <a:rPr lang="en-IN" dirty="0" err="1"/>
              <a:t>req</a:t>
            </a:r>
            <a:r>
              <a:rPr lang="en-IN" dirty="0"/>
              <a:t>), the response object (res), and the next middleware function in the application’s request-response cycle. </a:t>
            </a:r>
            <a:endParaRPr lang="en-IN" dirty="0" smtClean="0"/>
          </a:p>
          <a:p>
            <a:pPr marL="13970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These </a:t>
            </a:r>
            <a:r>
              <a:rPr lang="en-IN" dirty="0"/>
              <a:t>functions are used to modify </a:t>
            </a:r>
            <a:r>
              <a:rPr lang="en-IN" dirty="0" err="1"/>
              <a:t>req</a:t>
            </a:r>
            <a:r>
              <a:rPr lang="en-IN" dirty="0"/>
              <a:t> and res objects for tasks like parsing request bodies, adding response headers, etc.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www.tutorialspoint.com/expressjs/expressjs_middleware.htm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685" y="1434631"/>
            <a:ext cx="4512863" cy="16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Routing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Routing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Web </a:t>
            </a:r>
            <a:r>
              <a:rPr lang="en-IN" dirty="0"/>
              <a:t>frameworks provide resources such as HTML pages, scripts, images, etc. at different routes</a:t>
            </a:r>
            <a:r>
              <a:rPr lang="en-IN" dirty="0" smtClean="0"/>
              <a:t>.</a:t>
            </a:r>
          </a:p>
          <a:p>
            <a:pPr marL="13970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following function is used to define routes in an Express application </a:t>
            </a:r>
            <a:r>
              <a:rPr lang="en-IN" dirty="0" smtClean="0"/>
              <a:t>−</a:t>
            </a:r>
          </a:p>
          <a:p>
            <a:pPr marL="139700" lvl="0" indent="0">
              <a:buNone/>
            </a:pPr>
            <a:endParaRPr lang="en-IN" dirty="0"/>
          </a:p>
          <a:p>
            <a:pPr lvl="0"/>
            <a:r>
              <a:rPr lang="en-IN" b="1" dirty="0" err="1"/>
              <a:t>app.method</a:t>
            </a:r>
            <a:r>
              <a:rPr lang="en-IN" b="1" dirty="0"/>
              <a:t>(path, handler)</a:t>
            </a:r>
          </a:p>
          <a:p>
            <a:pPr lvl="0"/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www.dotnettricks.com/learn/nodejs/expressjs-routes-routing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91" y="1354900"/>
            <a:ext cx="4506541" cy="14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JS Template Engine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err="1"/>
              <a:t>Templating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Pug </a:t>
            </a:r>
            <a:r>
              <a:rPr lang="en-IN" dirty="0"/>
              <a:t>is a </a:t>
            </a:r>
            <a:r>
              <a:rPr lang="en-IN" dirty="0" err="1"/>
              <a:t>templating</a:t>
            </a:r>
            <a:r>
              <a:rPr lang="en-IN" dirty="0"/>
              <a:t> engine for Express.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 err="1" smtClean="0"/>
              <a:t>Templating</a:t>
            </a:r>
            <a:r>
              <a:rPr lang="en-IN" dirty="0" smtClean="0"/>
              <a:t> </a:t>
            </a:r>
            <a:r>
              <a:rPr lang="en-IN" dirty="0"/>
              <a:t>engines are used to remove the cluttering of our server code with HTML, concatenating strings wildly to existing HTML templates.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carmelagreco/quick-generation-of-a-new-node-js-project-using-express-express-generator-and-pug-f8e9cf6b2687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15" y="713500"/>
            <a:ext cx="3803103" cy="30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Express </a:t>
            </a:r>
            <a:r>
              <a:rPr lang="en-IN" dirty="0"/>
              <a:t>JS Template Engine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ExpressJS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err="1"/>
              <a:t>Templating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56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To </a:t>
            </a:r>
            <a:r>
              <a:rPr lang="en-IN" dirty="0"/>
              <a:t>use Pug with Express, we need to install it</a:t>
            </a:r>
            <a:r>
              <a:rPr lang="en-IN" dirty="0" smtClean="0"/>
              <a:t>,</a:t>
            </a:r>
          </a:p>
          <a:p>
            <a:pPr marL="139700" lvl="0" indent="0">
              <a:buNone/>
            </a:pPr>
            <a:endParaRPr lang="en-IN" dirty="0"/>
          </a:p>
          <a:p>
            <a:pPr lvl="0"/>
            <a:r>
              <a:rPr lang="en-IN" dirty="0" err="1"/>
              <a:t>npm</a:t>
            </a:r>
            <a:r>
              <a:rPr lang="en-IN" dirty="0"/>
              <a:t> install --save </a:t>
            </a:r>
            <a:r>
              <a:rPr lang="en-IN" dirty="0" smtClean="0"/>
              <a:t>pug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Now that Pug is installed, set it as the </a:t>
            </a:r>
            <a:r>
              <a:rPr lang="en-IN" dirty="0" err="1"/>
              <a:t>templating</a:t>
            </a:r>
            <a:r>
              <a:rPr lang="en-IN" dirty="0"/>
              <a:t> engine for your app. </a:t>
            </a:r>
          </a:p>
          <a:p>
            <a:pPr lvl="0"/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4893715" y="4298730"/>
            <a:ext cx="4061099" cy="30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" dirty="0" smtClean="0"/>
              <a:t>: </a:t>
            </a:r>
            <a:r>
              <a:rPr lang="en-IN" dirty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carmelagreco/quick-generation-of-a-new-node-js-project-using-express-express-generator-and-pug-f8e9cf6b2687</a:t>
            </a:r>
            <a:endParaRPr lang="en-IN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15" y="713500"/>
            <a:ext cx="3803103" cy="30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1615</Words>
  <Application>Microsoft Office PowerPoint</Application>
  <PresentationFormat>On-screen Show (16:9)</PresentationFormat>
  <Paragraphs>332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Able to develop the real time scenarios based on Node JS applications </vt:lpstr>
      <vt:lpstr>In this section, we will discuss:</vt:lpstr>
      <vt:lpstr>Create Web App using express</vt:lpstr>
      <vt:lpstr>Create Web App using express</vt:lpstr>
      <vt:lpstr>Create Web App using express</vt:lpstr>
      <vt:lpstr>Introduction to Middleware Concepts</vt:lpstr>
      <vt:lpstr>Express Routing</vt:lpstr>
      <vt:lpstr>Express JS Template Engine</vt:lpstr>
      <vt:lpstr>Express JS Template Engine</vt:lpstr>
      <vt:lpstr>Express JS Template Engine</vt:lpstr>
      <vt:lpstr>Handling Query string parameter</vt:lpstr>
      <vt:lpstr>Cookies parser &amp; body parser</vt:lpstr>
      <vt:lpstr>Cookies parser &amp; body parser</vt:lpstr>
      <vt:lpstr>Cookies parser &amp; body parser</vt:lpstr>
      <vt:lpstr>Session Handling (express session), Mailer</vt:lpstr>
      <vt:lpstr>Session Handling (express session), Mailer</vt:lpstr>
      <vt:lpstr>Database operation with MySQL </vt:lpstr>
      <vt:lpstr>Database operation with MySQL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develop the real time scenarios based on Node JS applications </dc:title>
  <cp:lastModifiedBy>DEEPNEEL MAJUMDAR</cp:lastModifiedBy>
  <cp:revision>19</cp:revision>
  <dcterms:modified xsi:type="dcterms:W3CDTF">2022-06-05T21:09:26Z</dcterms:modified>
</cp:coreProperties>
</file>