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5" r:id="rId3"/>
    <p:sldId id="279" r:id="rId4"/>
    <p:sldId id="281" r:id="rId5"/>
    <p:sldId id="282" r:id="rId6"/>
    <p:sldId id="283" r:id="rId7"/>
    <p:sldId id="284" r:id="rId8"/>
    <p:sldId id="278" r:id="rId9"/>
    <p:sldId id="271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6" r:id="rId19"/>
    <p:sldId id="277" r:id="rId20"/>
    <p:sldId id="259" r:id="rId21"/>
    <p:sldId id="260" r:id="rId22"/>
    <p:sldId id="263" r:id="rId23"/>
    <p:sldId id="264" r:id="rId24"/>
    <p:sldId id="261" r:id="rId25"/>
    <p:sldId id="262" r:id="rId26"/>
    <p:sldId id="257" r:id="rId27"/>
    <p:sldId id="258" r:id="rId28"/>
    <p:sldId id="274" r:id="rId29"/>
    <p:sldId id="275" r:id="rId30"/>
    <p:sldId id="287" r:id="rId31"/>
    <p:sldId id="288" r:id="rId32"/>
    <p:sldId id="286" r:id="rId33"/>
  </p:sldIdLst>
  <p:sldSz cx="9144000" cy="6858000" type="screen4x3"/>
  <p:notesSz cx="6858000" cy="9144000"/>
  <p:kinsoku lang="ja-JP" invalStChars="" invalEndChars="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3" autoAdjust="0"/>
  </p:normalViewPr>
  <p:slideViewPr>
    <p:cSldViewPr snapToGrid="0" snapToObjects="1">
      <p:cViewPr varScale="1">
        <p:scale>
          <a:sx n="97" d="100"/>
          <a:sy n="97" d="100"/>
        </p:scale>
        <p:origin x="-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02D9D-6C57-0E4E-96CD-5BF863E4B5C0}" type="datetimeFigureOut">
              <a:rPr kumimoji="1" lang="ja-JP" altLang="en-US" smtClean="0"/>
              <a:t>2013/02/16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1B474-5D9B-BF41-97CA-64BF1207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969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ECDF-E4AA-9741-B636-49BD7F82FCD6}" type="datetimeFigureOut">
              <a:rPr kumimoji="1" lang="ja-JP" altLang="en-US" smtClean="0"/>
              <a:t>2013/02/16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A9E-6405-0F4E-9FF9-D332FBB14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81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92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4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66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8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9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3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8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BB74-E3C4-974A-B914-E8C379771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88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回シェル芸</a:t>
            </a:r>
            <a:r>
              <a:rPr lang="ja-JP" altLang="en-US" dirty="0" smtClean="0"/>
              <a:t>爆破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デスマッチ</a:t>
            </a:r>
            <a:r>
              <a:rPr lang="ja-JP" altLang="en-US" dirty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USP</a:t>
            </a:r>
            <a:r>
              <a:rPr lang="ja-JP" altLang="en-US" dirty="0" smtClean="0">
                <a:solidFill>
                  <a:schemeClr val="tx1"/>
                </a:solidFill>
              </a:rPr>
              <a:t>友の会</a:t>
            </a:r>
            <a:r>
              <a:rPr lang="ja-JP" altLang="ja-JP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上田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隆一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4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ja-JP" altLang="en-US" dirty="0" smtClean="0"/>
              <a:t>携帯電話の番号にハイフンを入れてみましょう。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 descr="スクリーンショット 2013-02-11 10.4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48" y="2627052"/>
            <a:ext cx="4203452" cy="24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1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$ cat </a:t>
            </a:r>
            <a:r>
              <a:rPr lang="en-US" altLang="ja-JP" dirty="0" err="1"/>
              <a:t>tel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's/\(...\)\(....\)\(....\)/\1-\2-\3/</a:t>
            </a:r>
            <a:r>
              <a:rPr lang="en-US" altLang="ja-JP" dirty="0" smtClean="0"/>
              <a:t>'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$ </a:t>
            </a:r>
            <a:r>
              <a:rPr lang="en-US" altLang="ja-JP" dirty="0"/>
              <a:t>cat </a:t>
            </a:r>
            <a:r>
              <a:rPr lang="en-US" altLang="ja-JP" dirty="0" err="1"/>
              <a:t>tel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's/\(...\)\(....\)/\1-\2-/'</a:t>
            </a:r>
            <a:endParaRPr lang="en-US" altLang="ja-JP" dirty="0" smtClean="0"/>
          </a:p>
          <a:p>
            <a:r>
              <a:rPr lang="en-US" altLang="ja-JP" dirty="0" smtClean="0"/>
              <a:t>$ </a:t>
            </a:r>
            <a:r>
              <a:rPr lang="en-US" altLang="ja-JP" dirty="0"/>
              <a:t>cat </a:t>
            </a:r>
            <a:r>
              <a:rPr lang="en-US" altLang="ja-JP" dirty="0" err="1"/>
              <a:t>tel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's/^.../&amp;-/' | </a:t>
            </a:r>
            <a:r>
              <a:rPr lang="en-US" altLang="ja-JP" dirty="0" err="1"/>
              <a:t>sed</a:t>
            </a:r>
            <a:r>
              <a:rPr lang="en-US" altLang="ja-JP" dirty="0"/>
              <a:t> 's/....$/-&amp;/</a:t>
            </a:r>
            <a:r>
              <a:rPr lang="en-US" altLang="ja-JP" dirty="0" smtClean="0"/>
              <a:t>'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71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余計な文字を除去して</a:t>
            </a:r>
            <a:r>
              <a:rPr lang="ja-JP" altLang="en-US" dirty="0" smtClean="0"/>
              <a:t>ハイフン</a:t>
            </a:r>
            <a:r>
              <a:rPr lang="ja-JP" altLang="en-US" dirty="0" smtClean="0"/>
              <a:t>を入れましょう。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(+81...</a:t>
            </a:r>
            <a:r>
              <a:rPr lang="ja-JP" altLang="en-US" sz="2400" dirty="0" smtClean="0"/>
              <a:t>は国内の番号表記に変換</a:t>
            </a:r>
            <a:r>
              <a:rPr lang="en-US" altLang="ja-JP" sz="2400" dirty="0" smtClean="0"/>
              <a:t>)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 descr="スクリーンショット 2013-02-11 10.5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3" y="2958683"/>
            <a:ext cx="4901377" cy="24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4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$ cat tel2 | </a:t>
            </a:r>
            <a:r>
              <a:rPr lang="en-US" altLang="ja-JP" dirty="0" err="1"/>
              <a:t>sed</a:t>
            </a:r>
            <a:r>
              <a:rPr lang="en-US" altLang="ja-JP" dirty="0"/>
              <a:t> 's/+81/0/g' | </a:t>
            </a:r>
            <a:r>
              <a:rPr lang="en-US" altLang="ja-JP" dirty="0" err="1"/>
              <a:t>sed</a:t>
            </a:r>
            <a:r>
              <a:rPr lang="en-US" altLang="ja-JP" dirty="0"/>
              <a:t> 's/[^0-9]//g' | </a:t>
            </a:r>
            <a:r>
              <a:rPr lang="en-US" altLang="ja-JP" dirty="0" err="1"/>
              <a:t>sed</a:t>
            </a:r>
            <a:r>
              <a:rPr lang="en-US" altLang="ja-JP" dirty="0"/>
              <a:t> 's/^.../&amp;-/' | </a:t>
            </a:r>
            <a:r>
              <a:rPr lang="en-US" altLang="ja-JP" dirty="0" err="1"/>
              <a:t>sed</a:t>
            </a:r>
            <a:r>
              <a:rPr lang="en-US" altLang="ja-JP" dirty="0"/>
              <a:t> 's/....$/-&amp;/</a:t>
            </a:r>
            <a:r>
              <a:rPr lang="en-US" altLang="ja-JP" dirty="0" smtClean="0"/>
              <a:t>'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03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100</a:t>
            </a:r>
            <a:r>
              <a:rPr lang="ja-JP" altLang="en-US" dirty="0" smtClean="0"/>
              <a:t>行に水増ししてください。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できれば</a:t>
            </a:r>
            <a:r>
              <a:rPr lang="en-US" altLang="ja-JP" dirty="0" err="1" smtClean="0"/>
              <a:t>sed</a:t>
            </a:r>
            <a:r>
              <a:rPr lang="ja-JP" altLang="en-US" dirty="0" smtClean="0"/>
              <a:t>だけで。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 descr="スクリーンショット 2013-02-11 13.2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89971"/>
            <a:ext cx="5803900" cy="23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$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</a:t>
            </a:r>
            <a:r>
              <a:rPr lang="en-US" altLang="ja-JP" sz="2800" dirty="0" err="1"/>
              <a:t>hoge</a:t>
            </a:r>
            <a:r>
              <a:rPr lang="en-US" altLang="ja-JP" sz="2800" dirty="0"/>
              <a:t>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p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-n '1,100p' 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/>
              <a:t>$ </a:t>
            </a:r>
            <a:r>
              <a:rPr lang="en-US" altLang="ja-JP" sz="2800" dirty="0" err="1" smtClean="0"/>
              <a:t>sed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's/.*/&amp;&amp;&amp;&amp;&amp;&amp;&amp;&amp;&amp;&amp;&amp;/g</a:t>
            </a:r>
            <a:r>
              <a:rPr lang="en-US" altLang="ja-JP" sz="2800" dirty="0" smtClean="0"/>
              <a:t>' </a:t>
            </a:r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's/.*/&amp;&amp;&amp;&amp;&amp;&amp;&amp;&amp;&amp;&amp;&amp;/g'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</a:t>
            </a:r>
            <a:r>
              <a:rPr lang="ja-JP" altLang="en-US" sz="2800" dirty="0"/>
              <a:t>！</a:t>
            </a:r>
            <a:r>
              <a:rPr lang="en-US" altLang="ja-JP" sz="2800" dirty="0"/>
              <a:t>/</a:t>
            </a:r>
            <a:r>
              <a:rPr lang="ja-JP" altLang="en-US" sz="2800" dirty="0"/>
              <a:t>！</a:t>
            </a:r>
            <a:r>
              <a:rPr lang="en-US" altLang="ja-JP" sz="2800" dirty="0"/>
              <a:t>\n/g'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-n '1,100p'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nl-NL" altLang="ja-JP" sz="2800" dirty="0"/>
              <a:t>$ </a:t>
            </a:r>
            <a:r>
              <a:rPr lang="nl-NL" altLang="ja-JP" sz="2800" dirty="0" err="1"/>
              <a:t>cat</a:t>
            </a:r>
            <a:r>
              <a:rPr lang="nl-NL" altLang="ja-JP" sz="2800" dirty="0"/>
              <a:t> hoge | </a:t>
            </a:r>
            <a:r>
              <a:rPr lang="nl-NL" altLang="ja-JP" sz="2800" dirty="0" err="1"/>
              <a:t>awk</a:t>
            </a:r>
            <a:r>
              <a:rPr lang="nl-NL" altLang="ja-JP" sz="2800" dirty="0"/>
              <a:t> '{</a:t>
            </a:r>
            <a:r>
              <a:rPr lang="nl-NL" altLang="ja-JP" sz="2800" dirty="0" err="1"/>
              <a:t>for</a:t>
            </a:r>
            <a:r>
              <a:rPr lang="nl-NL" altLang="ja-JP" sz="2800" dirty="0"/>
              <a:t>(i=1;i&lt;=100;i++){print}}' 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4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カンマ、句点を全て全角の句点に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変換してください。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 descr="スクリーンショット 2013-02-11 13.06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2" y="3105419"/>
            <a:ext cx="8228587" cy="18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968" cy="452596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$ cat </a:t>
            </a:r>
            <a:r>
              <a:rPr lang="en-US" altLang="ja-JP" sz="2800" dirty="0" err="1"/>
              <a:t>sakubun</a:t>
            </a:r>
            <a:r>
              <a:rPr lang="en-US" altLang="ja-JP" sz="2800" dirty="0"/>
              <a:t>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'y/,</a:t>
            </a:r>
            <a:r>
              <a:rPr lang="ja-JP" altLang="en-US" sz="2800" dirty="0"/>
              <a:t>，</a:t>
            </a:r>
            <a:r>
              <a:rPr lang="en-US" altLang="ja-JP" sz="2800" dirty="0"/>
              <a:t>､/</a:t>
            </a:r>
            <a:r>
              <a:rPr lang="ja-JP" altLang="en-US" sz="2800" dirty="0"/>
              <a:t>、、、</a:t>
            </a:r>
            <a:r>
              <a:rPr lang="en-US" altLang="ja-JP" sz="2800" dirty="0"/>
              <a:t>/</a:t>
            </a:r>
            <a:r>
              <a:rPr lang="en-US" altLang="ja-JP" sz="2800" dirty="0" smtClean="0"/>
              <a:t>'</a:t>
            </a:r>
            <a:endParaRPr kumimoji="1" lang="en-US" altLang="ja-JP" sz="2800" dirty="0"/>
          </a:p>
          <a:p>
            <a:r>
              <a:rPr lang="en-US" altLang="ja-JP" sz="2800" dirty="0"/>
              <a:t>$ cat </a:t>
            </a:r>
            <a:r>
              <a:rPr lang="en-US" altLang="ja-JP" sz="2800" dirty="0" err="1"/>
              <a:t>sakubun</a:t>
            </a:r>
            <a:r>
              <a:rPr lang="en-US" altLang="ja-JP" sz="2800" dirty="0"/>
              <a:t>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's/,/</a:t>
            </a:r>
            <a:r>
              <a:rPr lang="ja-JP" altLang="en-US" sz="2800" dirty="0"/>
              <a:t>、</a:t>
            </a:r>
            <a:r>
              <a:rPr lang="en-US" altLang="ja-JP" sz="2800" dirty="0"/>
              <a:t>/g'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's/､/</a:t>
            </a:r>
            <a:r>
              <a:rPr lang="ja-JP" altLang="en-US" sz="2800" dirty="0"/>
              <a:t>、</a:t>
            </a:r>
            <a:r>
              <a:rPr lang="en-US" altLang="ja-JP" sz="2800" dirty="0"/>
              <a:t>/g'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 </a:t>
            </a:r>
            <a:r>
              <a:rPr lang="ja-JP" altLang="en-US" sz="2800" dirty="0"/>
              <a:t>，</a:t>
            </a:r>
            <a:r>
              <a:rPr lang="en-US" altLang="ja-JP" sz="2800" dirty="0"/>
              <a:t>/</a:t>
            </a:r>
            <a:r>
              <a:rPr lang="ja-JP" altLang="en-US" sz="2800" dirty="0"/>
              <a:t>、</a:t>
            </a:r>
            <a:r>
              <a:rPr lang="en-US" altLang="ja-JP" sz="2800" dirty="0"/>
              <a:t>/g</a:t>
            </a:r>
            <a:r>
              <a:rPr lang="en-US" altLang="ja-JP" sz="2800" dirty="0" smtClean="0"/>
              <a:t>'</a:t>
            </a:r>
          </a:p>
          <a:p>
            <a:r>
              <a:rPr lang="en-US" altLang="ja-JP" sz="2800" dirty="0"/>
              <a:t>$ cat </a:t>
            </a:r>
            <a:r>
              <a:rPr lang="en-US" altLang="ja-JP" sz="2800" dirty="0" err="1"/>
              <a:t>sakubun</a:t>
            </a:r>
            <a:r>
              <a:rPr lang="en-US" altLang="ja-JP" sz="2800" dirty="0"/>
              <a:t>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</a:t>
            </a:r>
            <a:r>
              <a:rPr lang="en-US" altLang="ja-JP" sz="2800" dirty="0" smtClean="0"/>
              <a:t>/[,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､</a:t>
            </a:r>
            <a:r>
              <a:rPr lang="ja-JP" altLang="en-US" sz="2800" dirty="0"/>
              <a:t>，</a:t>
            </a:r>
            <a:r>
              <a:rPr lang="en-US" altLang="ja-JP" sz="2800" dirty="0" smtClean="0"/>
              <a:t>]/</a:t>
            </a:r>
            <a:r>
              <a:rPr lang="ja-JP" altLang="en-US" sz="2800" dirty="0"/>
              <a:t>、</a:t>
            </a:r>
            <a:r>
              <a:rPr lang="en-US" altLang="ja-JP" sz="2800" dirty="0"/>
              <a:t>/g</a:t>
            </a:r>
            <a:r>
              <a:rPr lang="en-US" altLang="ja-JP" sz="2800"/>
              <a:t>' 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 err="1" smtClean="0"/>
              <a:t>tr</a:t>
            </a:r>
            <a:r>
              <a:rPr lang="ja-JP" altLang="en-US" sz="2800" dirty="0" smtClean="0"/>
              <a:t>だと失敗します。</a:t>
            </a:r>
            <a:endParaRPr lang="en-US" altLang="ja-JP" sz="2800" dirty="0"/>
          </a:p>
          <a:p>
            <a:pPr lvl="1"/>
            <a:r>
              <a:rPr lang="en-US" altLang="ja-JP" sz="2400" dirty="0"/>
              <a:t>$ cat </a:t>
            </a:r>
            <a:r>
              <a:rPr lang="en-US" altLang="ja-JP" sz="2400" dirty="0" err="1"/>
              <a:t>sakubun</a:t>
            </a:r>
            <a:r>
              <a:rPr lang="en-US" altLang="ja-JP" sz="2400" dirty="0"/>
              <a:t> | </a:t>
            </a:r>
            <a:r>
              <a:rPr lang="en-US" altLang="ja-JP" sz="2400" dirty="0" err="1"/>
              <a:t>tr</a:t>
            </a:r>
            <a:r>
              <a:rPr lang="en-US" altLang="ja-JP" sz="2400" dirty="0"/>
              <a:t> ',</a:t>
            </a:r>
            <a:r>
              <a:rPr lang="ja-JP" altLang="en-US" sz="2400" dirty="0"/>
              <a:t>，</a:t>
            </a:r>
            <a:r>
              <a:rPr lang="en-US" altLang="ja-JP" sz="2400" dirty="0"/>
              <a:t>､' '</a:t>
            </a:r>
            <a:r>
              <a:rPr lang="ja-JP" altLang="en-US" sz="2400" dirty="0"/>
              <a:t>、、、</a:t>
            </a:r>
            <a:r>
              <a:rPr lang="en-US" altLang="ja-JP" sz="2400" dirty="0" smtClean="0"/>
              <a:t>'</a:t>
            </a:r>
            <a:br>
              <a:rPr lang="en-US" altLang="ja-JP" sz="2400" dirty="0" smtClean="0"/>
            </a:br>
            <a:r>
              <a:rPr lang="ja-JP" altLang="en-US" sz="2400" dirty="0" smtClean="0"/>
              <a:t>働</a:t>
            </a:r>
            <a:r>
              <a:rPr lang="ja-JP" altLang="en-US" sz="2400" dirty="0"/>
              <a:t>けど、働けど</a:t>
            </a:r>
            <a:r>
              <a:rPr lang="en-US" altLang="ja-JP" sz="2400" dirty="0"/>
              <a:t>?</a:t>
            </a:r>
            <a:r>
              <a:rPr lang="ja-JP" altLang="en-US" sz="2400" dirty="0"/>
              <a:t>我</a:t>
            </a:r>
            <a:r>
              <a:rPr lang="en-US" altLang="ja-JP" sz="2400" dirty="0"/>
              <a:t>??</a:t>
            </a:r>
            <a:r>
              <a:rPr lang="ja-JP" altLang="en-US" sz="2400" dirty="0"/>
              <a:t>暮らし</a:t>
            </a:r>
            <a:r>
              <a:rPr lang="en-US" altLang="ja-JP" sz="2400" dirty="0"/>
              <a:t>???</a:t>
            </a:r>
            <a:r>
              <a:rPr lang="ja-JP" altLang="en-US" sz="2400" dirty="0"/>
              <a:t>楁にならず</a:t>
            </a:r>
            <a:r>
              <a:rPr lang="en-US" altLang="ja-JP" sz="2400" dirty="0"/>
              <a:t>???JIT</a:t>
            </a:r>
            <a:r>
              <a:rPr lang="ja-JP" altLang="en-US" sz="2400" dirty="0"/>
              <a:t>コンパ</a:t>
            </a:r>
            <a:r>
              <a:rPr lang="en-US" altLang="ja-JP" sz="2400" dirty="0"/>
              <a:t>??</a:t>
            </a:r>
            <a:r>
              <a:rPr lang="ja-JP" altLang="en-US" sz="2400" dirty="0"/>
              <a:t>ラ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02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次の変換を行ってください。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¥_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_</a:t>
            </a:r>
          </a:p>
          <a:p>
            <a:pPr lvl="1"/>
            <a:r>
              <a:rPr kumimoji="1" lang="en-US" altLang="ja-JP" dirty="0"/>
              <a:t> </a:t>
            </a:r>
            <a:r>
              <a:rPr kumimoji="1" lang="en-US" altLang="ja-JP" dirty="0" smtClean="0"/>
              <a:t>_ 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半角空白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こうなればよい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¥</a:t>
            </a:r>
            <a:r>
              <a:rPr lang="en-US" altLang="ja-JP" dirty="0"/>
              <a:t>␣</a:t>
            </a:r>
            <a:r>
              <a:rPr kumimoji="1" lang="ja-JP" altLang="en-US" dirty="0" smtClean="0"/>
              <a:t>ダッダーン</a:t>
            </a:r>
            <a:r>
              <a:rPr lang="en-US" altLang="ja-JP" dirty="0" smtClean="0"/>
              <a:t>_</a:t>
            </a:r>
            <a:r>
              <a:rPr lang="ja-JP" altLang="en-US" dirty="0" smtClean="0"/>
              <a:t>！</a:t>
            </a:r>
            <a:r>
              <a:rPr lang="en-US" altLang="ja-JP" dirty="0" smtClean="0"/>
              <a:t>␣</a:t>
            </a:r>
            <a:r>
              <a:rPr kumimoji="1" lang="ja-JP" altLang="en-US" dirty="0" smtClean="0"/>
              <a:t>ボヨヨン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ボヨヨン</a:t>
            </a:r>
            <a:r>
              <a:rPr lang="en-US" altLang="ja-JP" dirty="0" smtClean="0"/>
              <a:t>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 descr="スクリーンショット 2013-02-11 14.5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412443"/>
            <a:ext cx="6794500" cy="17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9700" y="1447800"/>
            <a:ext cx="9004300" cy="5099217"/>
          </a:xfrm>
        </p:spPr>
        <p:txBody>
          <a:bodyPr/>
          <a:lstStyle/>
          <a:p>
            <a:r>
              <a:rPr lang="ja-JP" altLang="en-US" dirty="0" smtClean="0"/>
              <a:t>出現しない文字に退避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BEL</a:t>
            </a:r>
          </a:p>
          <a:p>
            <a:pPr lvl="2"/>
            <a:r>
              <a:rPr lang="en-US" altLang="ja-JP" dirty="0" smtClean="0"/>
              <a:t>$ </a:t>
            </a:r>
            <a:r>
              <a:rPr lang="en-US" altLang="ja-JP" dirty="0"/>
              <a:t>cat </a:t>
            </a:r>
            <a:r>
              <a:rPr lang="en-US" altLang="ja-JP" dirty="0" err="1"/>
              <a:t>dadan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's/\\_/\a/g' | </a:t>
            </a:r>
            <a:r>
              <a:rPr lang="en-US" altLang="ja-JP" dirty="0" err="1"/>
              <a:t>sed</a:t>
            </a:r>
            <a:r>
              <a:rPr lang="en-US" altLang="ja-JP" dirty="0"/>
              <a:t> 's/_/ /g' | </a:t>
            </a:r>
            <a:r>
              <a:rPr lang="en-US" altLang="ja-JP" dirty="0" err="1"/>
              <a:t>sed</a:t>
            </a:r>
            <a:r>
              <a:rPr lang="en-US" altLang="ja-JP" dirty="0"/>
              <a:t> 's/\a/_/g</a:t>
            </a:r>
            <a:r>
              <a:rPr lang="en-US" altLang="ja-JP" dirty="0" smtClean="0"/>
              <a:t>'</a:t>
            </a:r>
          </a:p>
          <a:p>
            <a:pPr lvl="1"/>
            <a:r>
              <a:rPr lang="en-US" altLang="ja-JP" dirty="0" smtClean="0"/>
              <a:t>NULL</a:t>
            </a:r>
          </a:p>
          <a:p>
            <a:pPr lvl="2"/>
            <a:r>
              <a:rPr lang="en-US" altLang="ja-JP" dirty="0" smtClean="0"/>
              <a:t>$ </a:t>
            </a:r>
            <a:r>
              <a:rPr lang="en-US" altLang="ja-JP" dirty="0"/>
              <a:t>cat </a:t>
            </a:r>
            <a:r>
              <a:rPr lang="en-US" altLang="ja-JP" dirty="0" err="1"/>
              <a:t>dadan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's/\\_/\x0/g' | </a:t>
            </a:r>
            <a:r>
              <a:rPr lang="en-US" altLang="ja-JP" dirty="0" err="1"/>
              <a:t>sed</a:t>
            </a:r>
            <a:r>
              <a:rPr lang="en-US" altLang="ja-JP" dirty="0"/>
              <a:t> 's/_/ /g' | </a:t>
            </a:r>
            <a:r>
              <a:rPr lang="en-US" altLang="ja-JP" dirty="0" err="1"/>
              <a:t>sed</a:t>
            </a:r>
            <a:r>
              <a:rPr lang="en-US" altLang="ja-JP" dirty="0"/>
              <a:t> 's/\x0/_/g</a:t>
            </a:r>
            <a:r>
              <a:rPr lang="en-US" altLang="ja-JP" dirty="0" smtClean="0"/>
              <a:t>'</a:t>
            </a:r>
          </a:p>
          <a:p>
            <a:pPr lvl="1"/>
            <a:r>
              <a:rPr lang="ja-JP" altLang="en-US" dirty="0" smtClean="0"/>
              <a:t>他に垂直タブ</a:t>
            </a:r>
            <a:r>
              <a:rPr lang="en-US" altLang="ja-JP" dirty="0" smtClean="0"/>
              <a:t> ¥v </a:t>
            </a:r>
            <a:r>
              <a:rPr lang="ja-JP" altLang="en-US" dirty="0" smtClean="0"/>
              <a:t>等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en-US" altLang="ja-JP" dirty="0" err="1"/>
              <a:t>s</a:t>
            </a:r>
            <a:r>
              <a:rPr lang="en-US" altLang="ja-JP" dirty="0" err="1" smtClean="0"/>
              <a:t>ed</a:t>
            </a:r>
            <a:r>
              <a:rPr lang="ja-JP" altLang="en-US" dirty="0" smtClean="0"/>
              <a:t>二つでもできる</a:t>
            </a:r>
            <a:endParaRPr lang="en-US" altLang="ja-JP" dirty="0" smtClean="0"/>
          </a:p>
          <a:p>
            <a:pPr lvl="1"/>
            <a:r>
              <a:rPr lang="en-US" altLang="ja-JP" sz="2400" dirty="0"/>
              <a:t>$ </a:t>
            </a:r>
            <a:r>
              <a:rPr lang="en-US" altLang="ja-JP" sz="2400" dirty="0" smtClean="0"/>
              <a:t>cat </a:t>
            </a:r>
            <a:r>
              <a:rPr lang="en-US" altLang="ja-JP" sz="2400" dirty="0" err="1"/>
              <a:t>dadan</a:t>
            </a:r>
            <a:r>
              <a:rPr lang="en-US" altLang="ja-JP" sz="2400" dirty="0"/>
              <a:t>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's/\([^\]\)_/\1 /g'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's/\\_/_/g'</a:t>
            </a:r>
            <a:endParaRPr lang="en-US" altLang="ja-JP" sz="24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66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近況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11682"/>
            <a:ext cx="8229600" cy="461448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35</a:t>
            </a:r>
            <a:r>
              <a:rPr kumimoji="1" lang="ja-JP" altLang="en-US" sz="2800" dirty="0" smtClean="0"/>
              <a:t>歳になった。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将軍は生きていたら</a:t>
            </a:r>
            <a:r>
              <a:rPr lang="en-US" altLang="ja-JP" sz="2800" dirty="0" smtClean="0"/>
              <a:t>72</a:t>
            </a:r>
            <a:r>
              <a:rPr lang="ja-JP" altLang="en-US" sz="2800" dirty="0" smtClean="0"/>
              <a:t>歳。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あさって発売のソフトウェアデザイン買ってね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テーマ「シェルで画像処理」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ja-JP" altLang="en-US" sz="2400" dirty="0" smtClean="0"/>
              <a:t>（暴走が止まらない）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2013/02/16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7" name="図 6" descr="2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1417638"/>
            <a:ext cx="3683000" cy="30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2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文字数を数えてください。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7" name="図 6" descr="スクリーンショット 2013-02-11 9.5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92" y="2673791"/>
            <a:ext cx="5256027" cy="1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$ </a:t>
            </a:r>
            <a:r>
              <a:rPr lang="en-US" altLang="ja-JP" dirty="0"/>
              <a:t>cat </a:t>
            </a:r>
            <a:r>
              <a:rPr lang="en-US" altLang="ja-JP" dirty="0" err="1"/>
              <a:t>aiueo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's/./&amp;\n/g' | </a:t>
            </a:r>
            <a:r>
              <a:rPr lang="en-US" altLang="ja-JP" dirty="0" err="1"/>
              <a:t>awk</a:t>
            </a:r>
            <a:r>
              <a:rPr lang="en-US" altLang="ja-JP" dirty="0"/>
              <a:t> 'NF==1' | </a:t>
            </a:r>
            <a:r>
              <a:rPr lang="en-US" altLang="ja-JP" dirty="0" err="1"/>
              <a:t>wc</a:t>
            </a:r>
            <a:r>
              <a:rPr lang="en-US" altLang="ja-JP" dirty="0"/>
              <a:t> </a:t>
            </a:r>
            <a:r>
              <a:rPr lang="en-US" altLang="ja-JP" dirty="0" smtClean="0"/>
              <a:t>-l</a:t>
            </a:r>
          </a:p>
          <a:p>
            <a:r>
              <a:rPr lang="en-US" altLang="ja-JP" dirty="0"/>
              <a:t>$ cat </a:t>
            </a:r>
            <a:r>
              <a:rPr lang="en-US" altLang="ja-JP" dirty="0" err="1"/>
              <a:t>aiueo</a:t>
            </a:r>
            <a:r>
              <a:rPr lang="en-US" altLang="ja-JP" dirty="0"/>
              <a:t> | </a:t>
            </a:r>
            <a:r>
              <a:rPr lang="en-US" altLang="ja-JP" dirty="0" err="1"/>
              <a:t>sed</a:t>
            </a:r>
            <a:r>
              <a:rPr lang="en-US" altLang="ja-JP" dirty="0"/>
              <a:t> 's/./a/g' | </a:t>
            </a:r>
            <a:r>
              <a:rPr lang="en-US" altLang="ja-JP" dirty="0" err="1"/>
              <a:t>tr</a:t>
            </a:r>
            <a:r>
              <a:rPr lang="en-US" altLang="ja-JP" dirty="0"/>
              <a:t> -d '\n' | </a:t>
            </a:r>
            <a:r>
              <a:rPr lang="en-US" altLang="ja-JP" dirty="0" err="1"/>
              <a:t>wc</a:t>
            </a:r>
            <a:r>
              <a:rPr lang="en-US" altLang="ja-JP" dirty="0"/>
              <a:t> </a:t>
            </a:r>
            <a:r>
              <a:rPr lang="en-US" altLang="ja-JP" dirty="0" smtClean="0"/>
              <a:t>–c</a:t>
            </a:r>
          </a:p>
          <a:p>
            <a:r>
              <a:rPr lang="pl-PL" altLang="ja-JP" dirty="0"/>
              <a:t>$ </a:t>
            </a:r>
            <a:r>
              <a:rPr lang="pl-PL" altLang="ja-JP" dirty="0" err="1"/>
              <a:t>cat</a:t>
            </a:r>
            <a:r>
              <a:rPr lang="pl-PL" altLang="ja-JP" dirty="0"/>
              <a:t> </a:t>
            </a:r>
            <a:r>
              <a:rPr lang="pl-PL" altLang="ja-JP" dirty="0" err="1"/>
              <a:t>aiueo</a:t>
            </a:r>
            <a:r>
              <a:rPr lang="pl-PL" altLang="ja-JP" dirty="0"/>
              <a:t> | </a:t>
            </a:r>
            <a:r>
              <a:rPr lang="pl-PL" altLang="ja-JP" dirty="0" err="1"/>
              <a:t>tr</a:t>
            </a:r>
            <a:r>
              <a:rPr lang="pl-PL" altLang="ja-JP" dirty="0"/>
              <a:t> -d '\n' | </a:t>
            </a:r>
            <a:r>
              <a:rPr lang="pl-PL" altLang="ja-JP" dirty="0" err="1"/>
              <a:t>wc</a:t>
            </a:r>
            <a:r>
              <a:rPr lang="pl-PL" altLang="ja-JP" dirty="0"/>
              <a:t> -m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73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シバンを全て「#!/</a:t>
            </a:r>
            <a:r>
              <a:rPr lang="en-US" altLang="en-US" dirty="0" err="1" smtClean="0"/>
              <a:t>usr</a:t>
            </a:r>
            <a:r>
              <a:rPr lang="en-US" altLang="en-US" dirty="0" smtClean="0"/>
              <a:t>/local/bin/bash」</a:t>
            </a:r>
            <a:br>
              <a:rPr lang="en-US" altLang="en-US" dirty="0" smtClean="0"/>
            </a:br>
            <a:r>
              <a:rPr lang="ja-JP" altLang="en-US" dirty="0" smtClean="0"/>
              <a:t>に変更してください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 descr="スクリーンショット 2013-02-11 10.25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9" y="2732228"/>
            <a:ext cx="3109819" cy="3461484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769737" y="3958422"/>
            <a:ext cx="1162001" cy="5944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スクリーンショット 2013-02-11 10.2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97" y="2732228"/>
            <a:ext cx="3958751" cy="35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5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52596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$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-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'1s</a:t>
            </a:r>
            <a:r>
              <a:rPr lang="en-US" altLang="ja-JP" sz="2800" dirty="0"/>
              <a:t>;#!/bin/bash;#!/</a:t>
            </a:r>
            <a:r>
              <a:rPr lang="en-US" altLang="ja-JP" sz="2800" dirty="0" err="1"/>
              <a:t>usr</a:t>
            </a:r>
            <a:r>
              <a:rPr lang="en-US" altLang="ja-JP" sz="2800" dirty="0"/>
              <a:t>/local/bin/bash;' *.</a:t>
            </a:r>
            <a:r>
              <a:rPr lang="en-US" altLang="ja-JP" sz="2800" dirty="0" err="1" smtClean="0"/>
              <a:t>sh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古いのを残す場合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 err="1"/>
              <a:t>ls</a:t>
            </a:r>
            <a:r>
              <a:rPr lang="en-US" altLang="ja-JP" sz="2400" dirty="0"/>
              <a:t> *.</a:t>
            </a:r>
            <a:r>
              <a:rPr lang="en-US" altLang="ja-JP" sz="2400" dirty="0" err="1"/>
              <a:t>sh</a:t>
            </a:r>
            <a:r>
              <a:rPr lang="en-US" altLang="ja-JP" sz="2400" dirty="0"/>
              <a:t> | while read f ; do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's;#!/bin/bash;#!/</a:t>
            </a:r>
            <a:r>
              <a:rPr lang="en-US" altLang="ja-JP" sz="2400" dirty="0" err="1"/>
              <a:t>usr</a:t>
            </a:r>
            <a:r>
              <a:rPr lang="en-US" altLang="ja-JP" sz="2400" dirty="0"/>
              <a:t>/local/bin/</a:t>
            </a:r>
            <a:r>
              <a:rPr lang="en-US" altLang="ja-JP" sz="2400" dirty="0" err="1"/>
              <a:t>bash;g</a:t>
            </a:r>
            <a:r>
              <a:rPr lang="en-US" altLang="ja-JP" sz="2400" dirty="0"/>
              <a:t>' $f &gt; $</a:t>
            </a:r>
            <a:r>
              <a:rPr lang="en-US" altLang="ja-JP" sz="2400" dirty="0" err="1" smtClean="0"/>
              <a:t>f.new</a:t>
            </a:r>
            <a:r>
              <a:rPr lang="en-US" altLang="ja-JP" sz="2400" dirty="0" smtClean="0"/>
              <a:t> ; mv $f $</a:t>
            </a:r>
            <a:r>
              <a:rPr lang="en-US" altLang="ja-JP" sz="2400" dirty="0" err="1" smtClean="0"/>
              <a:t>f.old</a:t>
            </a:r>
            <a:r>
              <a:rPr lang="en-US" altLang="ja-JP" sz="2400" dirty="0" smtClean="0"/>
              <a:t>; mv $</a:t>
            </a:r>
            <a:r>
              <a:rPr lang="en-US" altLang="ja-JP" sz="2400" dirty="0" err="1" smtClean="0"/>
              <a:t>f.new</a:t>
            </a:r>
            <a:r>
              <a:rPr lang="en-US" altLang="ja-JP" sz="2400" dirty="0" smtClean="0"/>
              <a:t> $f </a:t>
            </a:r>
            <a:r>
              <a:rPr lang="en-US" altLang="ja-JP" sz="2400" dirty="0"/>
              <a:t>; </a:t>
            </a:r>
            <a:r>
              <a:rPr lang="en-US" altLang="ja-JP" sz="2400" dirty="0" smtClean="0"/>
              <a:t>done</a:t>
            </a:r>
          </a:p>
          <a:p>
            <a:pPr lvl="1"/>
            <a:r>
              <a:rPr lang="en-US" altLang="ja-JP" sz="2400" dirty="0"/>
              <a:t>$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-</a:t>
            </a:r>
            <a:r>
              <a:rPr lang="en-US" altLang="ja-JP" sz="2400" dirty="0" err="1"/>
              <a:t>i.bak</a:t>
            </a:r>
            <a:r>
              <a:rPr lang="en-US" altLang="ja-JP" sz="2400" dirty="0"/>
              <a:t> '1s;#!/bin/bash;#!/</a:t>
            </a:r>
            <a:r>
              <a:rPr lang="en-US" altLang="ja-JP" sz="2400" dirty="0" err="1"/>
              <a:t>usr</a:t>
            </a:r>
            <a:r>
              <a:rPr lang="en-US" altLang="ja-JP" sz="2400" dirty="0"/>
              <a:t>/local/bin/bash;' *.</a:t>
            </a:r>
            <a:r>
              <a:rPr lang="en-US" altLang="ja-JP" sz="2400" dirty="0" err="1"/>
              <a:t>sh</a:t>
            </a:r>
            <a:endParaRPr lang="en-US" altLang="ja-JP" sz="2400" dirty="0"/>
          </a:p>
          <a:p>
            <a:pPr lvl="1"/>
            <a:endParaRPr lang="en-US" altLang="ja-JP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12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055131" cy="2939151"/>
          </a:xfrm>
        </p:spPr>
        <p:txBody>
          <a:bodyPr/>
          <a:lstStyle/>
          <a:p>
            <a:r>
              <a:rPr lang="en-US" altLang="ja-JP" dirty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中のデータをスペース区切りで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抜き出してください。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8" name="図 7" descr="スクリーンショット 2013-02-11 10.0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9278"/>
            <a:ext cx="5448419" cy="3677072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6019800" y="3958422"/>
            <a:ext cx="817088" cy="5809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73975" y="3606088"/>
            <a:ext cx="140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a b c</a:t>
            </a:r>
          </a:p>
          <a:p>
            <a:r>
              <a:rPr kumimoji="1" lang="en-US" altLang="ja-JP" sz="3600" dirty="0" smtClean="0"/>
              <a:t>1 2 3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83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最初に改行を取る</a:t>
            </a:r>
            <a:r>
              <a:rPr lang="ja-JP" altLang="en-US" dirty="0" smtClean="0"/>
              <a:t>のがコツ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$ </a:t>
            </a:r>
            <a:r>
              <a:rPr lang="en-US" altLang="ja-JP" dirty="0"/>
              <a:t>cat </a:t>
            </a:r>
            <a:r>
              <a:rPr lang="en-US" altLang="ja-JP" dirty="0" err="1"/>
              <a:t>hoge.html</a:t>
            </a:r>
            <a:r>
              <a:rPr lang="en-US" altLang="ja-JP" dirty="0"/>
              <a:t> | </a:t>
            </a:r>
            <a:r>
              <a:rPr lang="en-US" altLang="ja-JP" dirty="0" err="1"/>
              <a:t>tr</a:t>
            </a:r>
            <a:r>
              <a:rPr lang="en-US" altLang="ja-JP" dirty="0"/>
              <a:t> -d '\n\t' | </a:t>
            </a:r>
            <a:r>
              <a:rPr lang="en-US" altLang="ja-JP" dirty="0" err="1"/>
              <a:t>sed</a:t>
            </a:r>
            <a:r>
              <a:rPr lang="en-US" altLang="ja-JP" dirty="0"/>
              <a:t> 's/&lt;</a:t>
            </a:r>
            <a:r>
              <a:rPr lang="en-US" altLang="ja-JP" dirty="0" err="1"/>
              <a:t>tr</a:t>
            </a:r>
            <a:r>
              <a:rPr lang="en-US" altLang="ja-JP" dirty="0"/>
              <a:t>&gt;/\n/g' | </a:t>
            </a:r>
            <a:r>
              <a:rPr lang="en-US" altLang="ja-JP" dirty="0" err="1"/>
              <a:t>grep</a:t>
            </a:r>
            <a:r>
              <a:rPr lang="en-US" altLang="ja-JP" dirty="0"/>
              <a:t> td | </a:t>
            </a:r>
            <a:r>
              <a:rPr lang="en-US" altLang="ja-JP" dirty="0" err="1"/>
              <a:t>sed</a:t>
            </a:r>
            <a:r>
              <a:rPr lang="en-US" altLang="ja-JP" dirty="0"/>
              <a:t> 's;&lt;/</a:t>
            </a:r>
            <a:r>
              <a:rPr lang="en-US" altLang="ja-JP" dirty="0" err="1"/>
              <a:t>tr</a:t>
            </a:r>
            <a:r>
              <a:rPr lang="en-US" altLang="ja-JP" dirty="0"/>
              <a:t>&gt;.*;;' | </a:t>
            </a:r>
            <a:r>
              <a:rPr lang="en-US" altLang="ja-JP" dirty="0" err="1"/>
              <a:t>sed</a:t>
            </a:r>
            <a:r>
              <a:rPr lang="en-US" altLang="ja-JP" dirty="0"/>
              <a:t> 's/&lt;td&gt;//g' | </a:t>
            </a:r>
            <a:r>
              <a:rPr lang="en-US" altLang="ja-JP" dirty="0" err="1"/>
              <a:t>sed</a:t>
            </a:r>
            <a:r>
              <a:rPr lang="en-US" altLang="ja-JP" dirty="0"/>
              <a:t> 's;&lt;/td&gt;; </a:t>
            </a:r>
            <a:r>
              <a:rPr lang="en-US" altLang="ja-JP" dirty="0" smtClean="0"/>
              <a:t>;g'</a:t>
            </a:r>
          </a:p>
          <a:p>
            <a:pPr lvl="1"/>
            <a:r>
              <a:rPr lang="nl-NL" altLang="ja-JP" dirty="0" smtClean="0"/>
              <a:t>$ </a:t>
            </a:r>
            <a:r>
              <a:rPr lang="nl-NL" altLang="ja-JP" dirty="0" err="1"/>
              <a:t>cat</a:t>
            </a:r>
            <a:r>
              <a:rPr lang="nl-NL" altLang="ja-JP" dirty="0"/>
              <a:t> </a:t>
            </a:r>
            <a:r>
              <a:rPr lang="nl-NL" altLang="ja-JP" dirty="0" err="1"/>
              <a:t>hoge.html</a:t>
            </a:r>
            <a:r>
              <a:rPr lang="nl-NL" altLang="ja-JP" dirty="0"/>
              <a:t> | grep -v </a:t>
            </a:r>
            <a:r>
              <a:rPr lang="nl-NL" altLang="ja-JP" dirty="0" err="1"/>
              <a:t>table</a:t>
            </a:r>
            <a:r>
              <a:rPr lang="nl-NL" altLang="ja-JP" dirty="0"/>
              <a:t> | </a:t>
            </a:r>
            <a:r>
              <a:rPr lang="nl-NL" altLang="ja-JP" dirty="0" err="1"/>
              <a:t>tr</a:t>
            </a:r>
            <a:r>
              <a:rPr lang="nl-NL" altLang="ja-JP" dirty="0"/>
              <a:t> -d '\n\t' | </a:t>
            </a:r>
            <a:r>
              <a:rPr lang="nl-NL" altLang="ja-JP" dirty="0" err="1"/>
              <a:t>sed</a:t>
            </a:r>
            <a:r>
              <a:rPr lang="nl-NL" altLang="ja-JP" dirty="0"/>
              <a:t> 's/&lt;</a:t>
            </a:r>
            <a:r>
              <a:rPr lang="nl-NL" altLang="ja-JP" dirty="0" err="1"/>
              <a:t>tr</a:t>
            </a:r>
            <a:r>
              <a:rPr lang="nl-NL" altLang="ja-JP" dirty="0"/>
              <a:t>&gt;/\n/g' | </a:t>
            </a:r>
            <a:r>
              <a:rPr lang="nl-NL" altLang="ja-JP" dirty="0" err="1"/>
              <a:t>sed</a:t>
            </a:r>
            <a:r>
              <a:rPr lang="nl-NL" altLang="ja-JP" dirty="0"/>
              <a:t> 's;&lt;</a:t>
            </a:r>
            <a:r>
              <a:rPr lang="nl-NL" altLang="ja-JP" dirty="0" err="1"/>
              <a:t>td</a:t>
            </a:r>
            <a:r>
              <a:rPr lang="nl-NL" altLang="ja-JP" dirty="0"/>
              <a:t>&gt;\([^&lt;]*\)&lt;/</a:t>
            </a:r>
            <a:r>
              <a:rPr lang="nl-NL" altLang="ja-JP" dirty="0" err="1"/>
              <a:t>td</a:t>
            </a:r>
            <a:r>
              <a:rPr lang="nl-NL" altLang="ja-JP" dirty="0"/>
              <a:t>&gt;;\1 ;g' | </a:t>
            </a:r>
            <a:r>
              <a:rPr lang="nl-NL" altLang="ja-JP" dirty="0" err="1"/>
              <a:t>awk</a:t>
            </a:r>
            <a:r>
              <a:rPr lang="nl-NL" altLang="ja-JP" dirty="0"/>
              <a:t> 'NF==4{print $1,$2,$3}</a:t>
            </a:r>
            <a:r>
              <a:rPr lang="nl-NL" altLang="ja-JP" dirty="0" smtClean="0"/>
              <a:t>'</a:t>
            </a:r>
          </a:p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64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 smtClean="0"/>
              <a:t>lias</a:t>
            </a:r>
            <a:r>
              <a:rPr kumimoji="1" lang="ja-JP" altLang="en-US" dirty="0" smtClean="0"/>
              <a:t>を解除してください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>(bash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 descr="スクリーンショット 2013-02-11 9.4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21" y="2246005"/>
            <a:ext cx="5713226" cy="3743148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69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/>
              <a:t>$ alias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's/=..*//' | </a:t>
            </a:r>
            <a:r>
              <a:rPr lang="en-US" altLang="ja-JP" sz="2800" dirty="0" err="1" smtClean="0"/>
              <a:t>awk</a:t>
            </a:r>
            <a:r>
              <a:rPr lang="en-US" altLang="ja-JP" sz="2800" dirty="0" smtClean="0"/>
              <a:t> '{print $2}' </a:t>
            </a:r>
            <a:r>
              <a:rPr lang="en-US" altLang="ja-JP" sz="2800" dirty="0"/>
              <a:t>&gt; list ; for c in $(cat list) ; do </a:t>
            </a:r>
            <a:r>
              <a:rPr lang="en-US" altLang="ja-JP" sz="2800" dirty="0" err="1"/>
              <a:t>unalias</a:t>
            </a:r>
            <a:r>
              <a:rPr lang="en-US" altLang="ja-JP" sz="2800" dirty="0"/>
              <a:t> $c ;</a:t>
            </a:r>
            <a:r>
              <a:rPr lang="en-US" altLang="ja-JP" sz="2800" dirty="0" smtClean="0"/>
              <a:t>done</a:t>
            </a:r>
          </a:p>
          <a:p>
            <a:r>
              <a:rPr lang="en-US" altLang="ja-JP" sz="2800" dirty="0"/>
              <a:t>$ alias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's/=..*//' | </a:t>
            </a:r>
            <a:r>
              <a:rPr lang="en-US" altLang="ja-JP" sz="2800" dirty="0" err="1"/>
              <a:t>sed</a:t>
            </a:r>
            <a:r>
              <a:rPr lang="en-US" altLang="ja-JP" sz="2800" dirty="0"/>
              <a:t> 's/..* /</a:t>
            </a:r>
            <a:r>
              <a:rPr lang="en-US" altLang="ja-JP" sz="2800" dirty="0" smtClean="0"/>
              <a:t>/' &gt; </a:t>
            </a:r>
            <a:r>
              <a:rPr lang="en-US" altLang="ja-JP" sz="2800" dirty="0"/>
              <a:t>list ; while read c; do </a:t>
            </a:r>
            <a:r>
              <a:rPr lang="en-US" altLang="ja-JP" sz="2800" dirty="0" err="1"/>
              <a:t>unalias</a:t>
            </a:r>
            <a:r>
              <a:rPr lang="en-US" altLang="ja-JP" sz="2800" dirty="0"/>
              <a:t> $c; done &lt; </a:t>
            </a:r>
            <a:r>
              <a:rPr lang="en-US" altLang="ja-JP" sz="2800" dirty="0" smtClean="0"/>
              <a:t>list</a:t>
            </a:r>
          </a:p>
          <a:p>
            <a:endParaRPr lang="en-US" altLang="ja-JP" sz="2800" dirty="0"/>
          </a:p>
          <a:p>
            <a:r>
              <a:rPr lang="ja-JP" altLang="en-US" sz="2800" dirty="0" smtClean="0"/>
              <a:t>パイプでつなぐと失敗する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$ alias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's/=..*//' | self 2 | while read c; do </a:t>
            </a:r>
            <a:r>
              <a:rPr lang="en-US" altLang="ja-JP" sz="2400" dirty="0" err="1"/>
              <a:t>unalias</a:t>
            </a:r>
            <a:r>
              <a:rPr lang="en-US" altLang="ja-JP" sz="2400" dirty="0"/>
              <a:t> $c; </a:t>
            </a:r>
            <a:r>
              <a:rPr lang="en-US" altLang="ja-JP" sz="2400" dirty="0" smtClean="0"/>
              <a:t>done</a:t>
            </a:r>
          </a:p>
          <a:p>
            <a:pPr marL="457200" lvl="1" indent="0">
              <a:buNone/>
            </a:pPr>
            <a:r>
              <a:rPr lang="ja-JP" altLang="en-US" sz="2400" dirty="0" smtClean="0"/>
              <a:t>（サブシェルの中で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unalias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が起こる）</a:t>
            </a:r>
            <a:endParaRPr lang="en-US" altLang="ja-JP" sz="2400" dirty="0" smtClean="0"/>
          </a:p>
          <a:p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11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以下の部分だけ抽出してください。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%%1%%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%%2%% </a:t>
            </a:r>
            <a:r>
              <a:rPr kumimoji="1" lang="ja-JP" altLang="en-US" dirty="0" smtClean="0"/>
              <a:t>の間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%</a:t>
            </a:r>
            <a:r>
              <a:rPr lang="en-US" altLang="ja-JP" dirty="0" smtClean="0"/>
              <a:t>%3%</a:t>
            </a:r>
            <a:r>
              <a:rPr lang="en-US" altLang="ja-JP" dirty="0"/>
              <a:t>% </a:t>
            </a:r>
            <a:r>
              <a:rPr lang="ja-JP" altLang="en-US" dirty="0"/>
              <a:t>と</a:t>
            </a:r>
            <a:r>
              <a:rPr lang="en-US" altLang="ja-JP" dirty="0"/>
              <a:t> %</a:t>
            </a:r>
            <a:r>
              <a:rPr lang="en-US" altLang="ja-JP" dirty="0" smtClean="0"/>
              <a:t>%4%</a:t>
            </a:r>
            <a:r>
              <a:rPr lang="en-US" altLang="ja-JP" dirty="0"/>
              <a:t>% </a:t>
            </a:r>
            <a:r>
              <a:rPr lang="ja-JP" altLang="en-US" dirty="0"/>
              <a:t>の間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8" name="図 7" descr="スクリーンショット 2013-02-11 14.14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53" y="2540000"/>
            <a:ext cx="3355191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（下にいくほど不真面目な解答）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/>
              <a:t>cat coco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-n -e '/%%1%%/,/%%2%%/p' -e '/%%3%%/,/%%4%%/p' | </a:t>
            </a:r>
            <a:r>
              <a:rPr lang="en-US" altLang="ja-JP" sz="2400" dirty="0" err="1"/>
              <a:t>grep</a:t>
            </a:r>
            <a:r>
              <a:rPr lang="en-US" altLang="ja-JP" sz="2400" dirty="0"/>
              <a:t> -v %%</a:t>
            </a:r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/>
              <a:t>cat coco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-n -e '/1/,/2/p' -e '/3/,/4/p' | </a:t>
            </a:r>
            <a:r>
              <a:rPr lang="en-US" altLang="ja-JP" sz="2400" dirty="0" err="1"/>
              <a:t>grep</a:t>
            </a:r>
            <a:r>
              <a:rPr lang="en-US" altLang="ja-JP" sz="2400" dirty="0"/>
              <a:t> -v %</a:t>
            </a:r>
            <a:r>
              <a:rPr lang="en-US" altLang="ja-JP" sz="2400" dirty="0" smtClean="0"/>
              <a:t>%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$ cat coco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-n '/[13]/,/[24]/p' | </a:t>
            </a:r>
            <a:r>
              <a:rPr lang="en-US" altLang="ja-JP" sz="2400" dirty="0" err="1"/>
              <a:t>grep</a:t>
            </a:r>
            <a:r>
              <a:rPr lang="en-US" altLang="ja-JP" sz="2400" dirty="0"/>
              <a:t> -v %</a:t>
            </a:r>
            <a:r>
              <a:rPr lang="en-US" altLang="ja-JP" sz="2400" dirty="0" smtClean="0"/>
              <a:t>%</a:t>
            </a:r>
          </a:p>
          <a:p>
            <a:pPr lvl="1"/>
            <a:r>
              <a:rPr lang="en-US" altLang="ja-JP" sz="2400" dirty="0"/>
              <a:t>$ cat coco | </a:t>
            </a:r>
            <a:r>
              <a:rPr lang="en-US" altLang="ja-JP" sz="2400" dirty="0" err="1"/>
              <a:t>sed</a:t>
            </a:r>
            <a:r>
              <a:rPr lang="en-US" altLang="ja-JP" sz="2400" dirty="0"/>
              <a:t> -n '/%/,/%/p' | </a:t>
            </a:r>
            <a:r>
              <a:rPr lang="en-US" altLang="ja-JP" sz="2400" dirty="0" err="1"/>
              <a:t>grep</a:t>
            </a:r>
            <a:r>
              <a:rPr lang="en-US" altLang="ja-JP" sz="2400" dirty="0"/>
              <a:t> -v %%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4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7200" dirty="0" smtClean="0">
                <a:solidFill>
                  <a:srgbClr val="FF0000"/>
                </a:solidFill>
              </a:rPr>
              <a:t>大変だ！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49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延長戦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ja-JP" altLang="en-US" dirty="0" smtClean="0"/>
              <a:t>精度よく足してください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（答え：</a:t>
            </a:r>
            <a:r>
              <a:rPr lang="en-US" altLang="ja-JP" dirty="0"/>
              <a:t>3150101.7933532523523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7" name="図 6" descr="スクリーンショット 2013-02-16 9.5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86" y="2901950"/>
            <a:ext cx="4953814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$ </a:t>
            </a:r>
            <a:r>
              <a:rPr lang="en-US" altLang="ja-JP" dirty="0" err="1" smtClean="0"/>
              <a:t>tr</a:t>
            </a:r>
            <a:r>
              <a:rPr lang="en-US" altLang="ja-JP" dirty="0" smtClean="0"/>
              <a:t> '\n' '+' &lt; 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| </a:t>
            </a:r>
            <a:r>
              <a:rPr lang="en-US" altLang="ja-JP" dirty="0" err="1" smtClean="0"/>
              <a:t>sed</a:t>
            </a:r>
            <a:r>
              <a:rPr lang="en-US" altLang="ja-JP" dirty="0" smtClean="0"/>
              <a:t> 's/+$//' | </a:t>
            </a:r>
            <a:r>
              <a:rPr lang="en-US" altLang="ja-JP" dirty="0" err="1" smtClean="0"/>
              <a:t>sed</a:t>
            </a:r>
            <a:r>
              <a:rPr lang="en-US" altLang="ja-JP" dirty="0" smtClean="0"/>
              <a:t> 's/+-/-/g' | </a:t>
            </a:r>
            <a:r>
              <a:rPr lang="en-US" altLang="ja-JP" dirty="0" err="1" smtClean="0"/>
              <a:t>sed</a:t>
            </a:r>
            <a:r>
              <a:rPr lang="en-US" altLang="ja-JP" dirty="0" smtClean="0"/>
              <a:t> 's/[-+]/ &amp; /g' | </a:t>
            </a:r>
            <a:r>
              <a:rPr lang="en-US" altLang="ja-JP" dirty="0" err="1" smtClean="0"/>
              <a:t>awk</a:t>
            </a:r>
            <a:r>
              <a:rPr lang="en-US" altLang="ja-JP" dirty="0" smtClean="0"/>
              <a:t> '{print}' | </a:t>
            </a:r>
            <a:r>
              <a:rPr lang="en-US" altLang="ja-JP" dirty="0" err="1" smtClean="0"/>
              <a:t>bc</a:t>
            </a:r>
            <a:r>
              <a:rPr lang="is-IS" altLang="ja-JP" dirty="0" smtClean="0"/>
              <a:t> </a:t>
            </a:r>
          </a:p>
          <a:p>
            <a:pPr marL="0" indent="0">
              <a:buNone/>
            </a:pPr>
            <a:endParaRPr lang="is-IS" altLang="ja-JP" dirty="0"/>
          </a:p>
          <a:p>
            <a:r>
              <a:rPr lang="is-IS" altLang="ja-JP" dirty="0" smtClean="0"/>
              <a:t>$ sm2 0 0 1 1 num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0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すぐにザーギョーのショーオーに移動のこと。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61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8560" y="1600200"/>
            <a:ext cx="8686800" cy="4525963"/>
          </a:xfrm>
        </p:spPr>
        <p:txBody>
          <a:bodyPr/>
          <a:lstStyle/>
          <a:p>
            <a:r>
              <a:rPr lang="ja-JP" altLang="en-US" dirty="0" smtClean="0"/>
              <a:t>最近、こんな危険なものが発見されました。</a:t>
            </a:r>
            <a:endParaRPr lang="en-US" altLang="ja-JP" dirty="0" smtClean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4000" dirty="0" smtClean="0"/>
              <a:t>「ソースコード」と呼ばれる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遠隔</a:t>
            </a:r>
            <a:r>
              <a:rPr lang="ja-JP" altLang="en-US" sz="4000" dirty="0"/>
              <a:t>操作ウイルスの</a:t>
            </a:r>
            <a:r>
              <a:rPr lang="ja-JP" altLang="en-US" sz="4000" dirty="0" smtClean="0"/>
              <a:t>プログラム</a:t>
            </a:r>
            <a:endParaRPr kumimoji="1" lang="ja-JP" altLang="en-US" sz="4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3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ソースコードは危険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3220" y="1402936"/>
            <a:ext cx="8229600" cy="3161729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コンピュータウィルスは、ほぼ</a:t>
            </a:r>
            <a:r>
              <a:rPr kumimoji="1" lang="en-US" altLang="ja-JP" sz="2400" dirty="0" smtClean="0"/>
              <a:t>100%</a:t>
            </a:r>
            <a:r>
              <a:rPr kumimoji="1" lang="ja-JP" altLang="en-US" sz="2400" dirty="0" smtClean="0"/>
              <a:t>の割合で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ソースコードから生成されている。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北朝鮮の地下核実験・ミサイルにも利用されている。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スパゲッティー形状のソースコードは特に凶悪。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作っていると不眠症になる。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ほら、貴方の</a:t>
            </a:r>
            <a:r>
              <a:rPr lang="en-US" altLang="ja-JP" sz="2400" dirty="0" smtClean="0"/>
              <a:t>PC</a:t>
            </a:r>
            <a:r>
              <a:rPr lang="ja-JP" altLang="en-US" sz="2400" dirty="0" smtClean="0"/>
              <a:t>にも・・・</a:t>
            </a:r>
            <a:endParaRPr kumimoji="1"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2013/02/16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回シェル芸爆破 デスマッチ勉強会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84" y="3353825"/>
            <a:ext cx="4124816" cy="264904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107194" y="5987018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あぶない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35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「ソースコード」を生まないために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ただ一つの答え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4800" dirty="0" smtClean="0"/>
              <a:t>ワンライナー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（</a:t>
            </a:r>
            <a:r>
              <a:rPr kumimoji="1" lang="en-US" altLang="ja-JP" sz="4800" dirty="0" smtClean="0"/>
              <a:t>a.k.a</a:t>
            </a:r>
            <a:r>
              <a:rPr lang="en-US" altLang="ja-JP" sz="4800" dirty="0" smtClean="0"/>
              <a:t>. </a:t>
            </a:r>
            <a:r>
              <a:rPr kumimoji="1" lang="ja-JP" altLang="en-US" sz="4800" dirty="0" smtClean="0"/>
              <a:t>シェル芸）</a:t>
            </a:r>
            <a:endParaRPr kumimoji="1" lang="en-US" altLang="ja-JP" sz="4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7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シェル芸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230" y="1402936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マウスも使わず、ソースコードも残さず、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GUI</a:t>
            </a:r>
            <a:r>
              <a:rPr kumimoji="1" lang="ja-JP" altLang="en-US" sz="2800" dirty="0" smtClean="0"/>
              <a:t>ツールを立ち上げる間もなく、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あらゆる調査・計算・テキスト処理を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>
                <a:solidFill>
                  <a:srgbClr val="FF0000"/>
                </a:solidFill>
              </a:rPr>
              <a:t>コマンド入力一撃</a:t>
            </a:r>
            <a:r>
              <a:rPr lang="ja-JP" altLang="en-US" sz="2800" dirty="0" smtClean="0"/>
              <a:t>で終わらす。</a:t>
            </a:r>
            <a:endParaRPr lang="en-US" altLang="ja-JP" sz="2400" dirty="0"/>
          </a:p>
          <a:p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最近、一般名詞化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してきた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2013/02/16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57" y="3333453"/>
            <a:ext cx="4716643" cy="263083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369982" y="5950618"/>
            <a:ext cx="409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海外のシェル芸勉強会の様子（</a:t>
            </a:r>
            <a:r>
              <a:rPr lang="en-US" altLang="ja-JP" dirty="0" smtClean="0"/>
              <a:t>USO800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47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sed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が中心となる</a:t>
            </a:r>
            <a:r>
              <a:rPr lang="en-US" altLang="ja-JP" dirty="0" smtClean="0"/>
              <a:t>10</a:t>
            </a:r>
            <a:r>
              <a:rPr lang="ja-JP" altLang="en-US" dirty="0" smtClean="0"/>
              <a:t>問を準備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よく使う機能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あまり使わないけど知らないと困る機能</a:t>
            </a:r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解答例は</a:t>
            </a:r>
            <a:r>
              <a:rPr kumimoji="1" lang="en-US" altLang="ja-JP" sz="2400" dirty="0" smtClean="0"/>
              <a:t> Ubuntu 12.04 </a:t>
            </a:r>
            <a:r>
              <a:rPr lang="ja-JP" altLang="en-US" sz="2400" dirty="0" smtClean="0"/>
              <a:t>で作成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*BSD, Mac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の人は</a:t>
            </a:r>
            <a:r>
              <a:rPr lang="en-US" altLang="ja-JP" sz="2400" dirty="0" smtClean="0"/>
              <a:t> gawk, </a:t>
            </a:r>
            <a:r>
              <a:rPr lang="en-US" altLang="ja-JP" sz="2400" dirty="0" err="1" smtClean="0"/>
              <a:t>gsed</a:t>
            </a:r>
            <a:r>
              <a:rPr lang="ja-JP" altLang="en-US" sz="2400" dirty="0" smtClean="0"/>
              <a:t>を利用のこと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その他環境でも、解答例にこだわらずネット等を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調べながら解答願います。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暇を持て余した玄人の人は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strike="sngStrike" dirty="0" smtClean="0">
                <a:solidFill>
                  <a:srgbClr val="FF0000"/>
                </a:solidFill>
              </a:rPr>
              <a:t>Haskell </a:t>
            </a:r>
            <a:r>
              <a:rPr lang="ja-JP" altLang="en-US" sz="2400" strike="sngStrike" dirty="0" smtClean="0">
                <a:solidFill>
                  <a:srgbClr val="FF0000"/>
                </a:solidFill>
              </a:rPr>
              <a:t>で解いてください。</a:t>
            </a:r>
            <a:r>
              <a:rPr lang="en-US" altLang="ja-JP" sz="2400" strike="sngStrike" dirty="0" smtClean="0">
                <a:solidFill>
                  <a:srgbClr val="FF0000"/>
                </a:solidFill>
              </a:rPr>
              <a:t/>
            </a:r>
            <a:br>
              <a:rPr lang="en-US" altLang="ja-JP" sz="2400" strike="sngStrike" dirty="0" smtClean="0">
                <a:solidFill>
                  <a:srgbClr val="FF0000"/>
                </a:solidFill>
              </a:rPr>
            </a:br>
            <a:r>
              <a:rPr lang="ja-JP" altLang="en-US" sz="2400" dirty="0" smtClean="0">
                <a:solidFill>
                  <a:srgbClr val="FF0000"/>
                </a:solidFill>
              </a:rPr>
              <a:t>巡回して教えて上げてください。</a:t>
            </a:r>
          </a:p>
          <a:p>
            <a:pPr lvl="1"/>
            <a:r>
              <a:rPr lang="ja-JP" altLang="en-US" sz="2000" dirty="0" smtClean="0"/>
              <a:t>今回はパズル的な問題は少ないので、慣れている人はすぐ解けます。</a:t>
            </a:r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2013/02/16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回シェル芸爆破 デスマッチ勉強会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BB74-E3C4-974A-B914-E8C379771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2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1952</Words>
  <Application>Microsoft Macintosh PowerPoint</Application>
  <PresentationFormat>画面に合わせる (4:3)</PresentationFormat>
  <Paragraphs>239</Paragraphs>
  <Slides>32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ホワイト</vt:lpstr>
      <vt:lpstr>第3回シェル芸爆破 デスマッチ勉強会</vt:lpstr>
      <vt:lpstr>近況</vt:lpstr>
      <vt:lpstr>はじめに</vt:lpstr>
      <vt:lpstr>はじめに</vt:lpstr>
      <vt:lpstr>ソースコードは危険</vt:lpstr>
      <vt:lpstr>「ソースコード」を生まないために</vt:lpstr>
      <vt:lpstr>シェル芸とは？</vt:lpstr>
      <vt:lpstr>今回の内容</vt:lpstr>
      <vt:lpstr>注意</vt:lpstr>
      <vt:lpstr>問題1</vt:lpstr>
      <vt:lpstr>解答</vt:lpstr>
      <vt:lpstr>問題2</vt:lpstr>
      <vt:lpstr>解答</vt:lpstr>
      <vt:lpstr>問題3</vt:lpstr>
      <vt:lpstr>解答</vt:lpstr>
      <vt:lpstr>問題4</vt:lpstr>
      <vt:lpstr>解答</vt:lpstr>
      <vt:lpstr>問題5</vt:lpstr>
      <vt:lpstr>解答</vt:lpstr>
      <vt:lpstr>問題6</vt:lpstr>
      <vt:lpstr>解答</vt:lpstr>
      <vt:lpstr>問題7</vt:lpstr>
      <vt:lpstr>解答</vt:lpstr>
      <vt:lpstr>問題8</vt:lpstr>
      <vt:lpstr>解答</vt:lpstr>
      <vt:lpstr>問題9</vt:lpstr>
      <vt:lpstr>解答</vt:lpstr>
      <vt:lpstr>問題10</vt:lpstr>
      <vt:lpstr>解答</vt:lpstr>
      <vt:lpstr>延長戦</vt:lpstr>
      <vt:lpstr>解答</vt:lpstr>
      <vt:lpstr>おわりに</vt:lpstr>
    </vt:vector>
  </TitlesOfParts>
  <Company>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第3回シェル芸爆破デスマッチ勉強会</dc:title>
  <dc:creator>UEDA Ryuichi</dc:creator>
  <cp:lastModifiedBy>UEDA Ryuichi</cp:lastModifiedBy>
  <cp:revision>197</cp:revision>
  <dcterms:created xsi:type="dcterms:W3CDTF">2013-01-31T14:02:17Z</dcterms:created>
  <dcterms:modified xsi:type="dcterms:W3CDTF">2013-02-16T23:59:30Z</dcterms:modified>
</cp:coreProperties>
</file>