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5433-9BD0-4E2F-BEF0-27B504D8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B47E-3F0C-4A6E-94D0-3C01B8D34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2C5-B60B-4573-BD11-816E8A8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F7DA-27FD-4FCC-8ABC-C49FEC07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BA6E3-8401-4A18-8CD7-5B782A0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099-A6D5-4A8F-B5FA-485DA85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4AFB-0B59-4A8B-B25C-8A2EE2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394-8960-4F48-B79C-89E049CE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B3D7-74B6-4927-BDDF-35000AA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A90B-4799-488B-A233-8F8E1A84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D68F-DCA6-4C01-B876-D75E5019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EE5F2-38CA-4348-B1AD-F4AAA3BE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B759-839D-4DC6-981B-7ADA712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6826-2BE9-496F-A0D5-A847458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614D-9C6B-4324-A098-2B09522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9DAC-3AEC-406C-86C8-3248228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FA097-77CB-4CE5-93E0-AD93D78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D973-0FF6-457B-8C8D-48C62EA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5756-47AA-4D5E-A3E6-70179D1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23510-4EA6-456C-94AA-68512BE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05BE-FEA9-4206-B4CB-0D1373A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4FEB-5085-493D-B57E-3B875DBA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1574-9AFE-4749-9855-8767C7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2E8C-9293-418F-8476-ECFB7DD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4F06-F4FE-4461-9E5D-2DC2214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5E69-4A41-4C6A-B58E-EB99363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8690-9449-4720-879A-F088FF48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7A855-E290-4411-9AA1-DD7B46D5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EAE4-CA6C-424D-AADE-A9CD252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4022-4E6F-488A-B692-368CDD8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362B-A088-4273-A49A-402EB0A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3E88-D490-4B78-8ABD-2C61866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4895-DE1C-47FE-8C78-23674947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50F7-F352-4F89-8EF2-D2BBBD1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B911-431C-4EE4-8853-4F9516AE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CDA3-5C94-49DB-9375-293A1800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60563-7338-4625-8883-D2D4B5D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C1148-1510-4D52-840C-E5E562C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F1750-7892-4E8D-9233-FC9F539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1254-0F42-4E40-8555-781CE3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53418-BCEE-48A1-A226-917A9E1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C346-492A-4FE3-88DB-FD16E36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D1B16-F39A-4ACE-A0CE-D7E96CB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ACB87-F802-48BA-A2B6-D87824A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E127C-D732-4F6F-A395-E4AD11E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5FDBC-7674-45E1-879B-69B7FC1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D89C-2A43-44F8-B9E4-42717856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6FC42-4387-4A2B-98BD-89FF962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0E89F-E29B-4D2A-8FEC-4EE8F711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C18B-14DF-4F78-A198-9A87477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A80C-32E5-48E5-B939-E672693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6D862-2A33-4034-AFEA-7B3461BF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A5C0-5A74-40E1-A713-C4713EA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B714A-04CF-4CCD-A711-8BF8E48D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5EF11-CA85-4120-AB81-4F489A4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62F5-737C-409F-BECA-B20AD94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A7B6D-DC2A-44D4-B720-6C180C9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A7128-D2B4-4991-BEA4-E06AB94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E800-8F93-4A12-98C0-E98412E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5D7A-2A19-4F08-9FBA-0BF19053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" y="1047405"/>
            <a:ext cx="11888584" cy="518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7E71-F937-4DED-A8B0-D7179AA6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E00-213A-4E88-BF87-34488D6A299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6164-325B-4B3C-A10B-90BC3890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4F06-BE8A-4E98-A987-8B2C8477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-minifi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75CB-0A50-4AAE-AFBA-C9443D3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AD369-EFA7-42FC-8C44-148B53C3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쉽게 배우는 </a:t>
            </a:r>
            <a:r>
              <a:rPr lang="en-US" altLang="ko-KR" dirty="0"/>
              <a:t>Webpack </a:t>
            </a:r>
            <a:r>
              <a:rPr lang="ko-KR" altLang="en-US" dirty="0"/>
              <a:t>강의에 나온 </a:t>
            </a:r>
            <a:r>
              <a:rPr lang="en-US" altLang="ko-KR" dirty="0"/>
              <a:t>ppt</a:t>
            </a:r>
            <a:r>
              <a:rPr lang="ko-KR" altLang="en-US" dirty="0"/>
              <a:t>를 정리가 목적</a:t>
            </a:r>
          </a:p>
        </p:txBody>
      </p:sp>
    </p:spTree>
    <p:extLst>
      <p:ext uri="{BB962C8B-B14F-4D97-AF65-F5344CB8AC3E}">
        <p14:creationId xmlns:p14="http://schemas.microsoft.com/office/powerpoint/2010/main" val="42256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2746-7762-46F0-A792-5DD1D54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Webpack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367D-1D9C-474E-90EC-7A06990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873674"/>
          </a:xfrm>
        </p:spPr>
        <p:txBody>
          <a:bodyPr/>
          <a:lstStyle/>
          <a:p>
            <a:r>
              <a:rPr lang="ko-KR" altLang="en-US" dirty="0"/>
              <a:t>서로 연관 관계가 있는 웹 자원들을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와 같은 </a:t>
            </a:r>
            <a:r>
              <a:rPr lang="en-US" altLang="ko-KR" dirty="0"/>
              <a:t>static</a:t>
            </a:r>
            <a:r>
              <a:rPr lang="ko-KR" altLang="en-US" dirty="0"/>
              <a:t>한 자원으로 변환해주는 번들러</a:t>
            </a:r>
            <a:endParaRPr lang="en-US" altLang="ko-KR" dirty="0"/>
          </a:p>
          <a:p>
            <a:r>
              <a:rPr lang="ko-KR" altLang="en-US" dirty="0"/>
              <a:t>아래 사진은 직관적으로 </a:t>
            </a:r>
            <a:r>
              <a:rPr lang="en-US" altLang="ko-KR" dirty="0"/>
              <a:t>webpack</a:t>
            </a:r>
            <a:r>
              <a:rPr lang="ko-KR" altLang="en-US" dirty="0"/>
              <a:t>의 역할을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217E0-DF90-4672-9D12-7CCB83BE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1" y="2079022"/>
            <a:ext cx="8414158" cy="43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F34-79AF-4B8A-9CDE-7323AB1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Webpack</a:t>
            </a:r>
            <a:r>
              <a:rPr lang="ko-KR" altLang="en-US" dirty="0"/>
              <a:t>을 사용하는 이유 </a:t>
            </a:r>
            <a:r>
              <a:rPr lang="en-US" altLang="ko-KR" dirty="0"/>
              <a:t>&amp;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D854-75DF-478A-A873-7FA98B44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4"/>
            <a:ext cx="11888584" cy="5674071"/>
          </a:xfrm>
        </p:spPr>
        <p:txBody>
          <a:bodyPr/>
          <a:lstStyle/>
          <a:p>
            <a:r>
              <a:rPr lang="ko-KR" altLang="en-US" dirty="0"/>
              <a:t>새로운 형태의 </a:t>
            </a:r>
            <a:r>
              <a:rPr lang="en-US" altLang="ko-KR" dirty="0"/>
              <a:t>Web Task Manager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Web Task Manager (Gulp, Grunt)</a:t>
            </a:r>
            <a:r>
              <a:rPr lang="ko-KR" altLang="en-US" dirty="0"/>
              <a:t>의 기능 </a:t>
            </a:r>
            <a:r>
              <a:rPr lang="en-US" altLang="ko-KR" dirty="0"/>
              <a:t>+ </a:t>
            </a:r>
            <a:r>
              <a:rPr lang="ko-KR" altLang="en-US" dirty="0"/>
              <a:t>모듈 의존성 관리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를 모듈로 관리하기 위해 </a:t>
            </a:r>
            <a:r>
              <a:rPr lang="en-US" altLang="ko-KR" dirty="0"/>
              <a:t>AMD, </a:t>
            </a:r>
            <a:r>
              <a:rPr lang="en-US" altLang="ko-KR" dirty="0" err="1"/>
              <a:t>CommonJS</a:t>
            </a:r>
            <a:r>
              <a:rPr lang="ko-KR" altLang="en-US" dirty="0"/>
              <a:t>등 라이브러리들이 탄생하였음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minification</a:t>
            </a:r>
            <a:r>
              <a:rPr lang="ko-KR" altLang="en-US" dirty="0"/>
              <a:t>을 </a:t>
            </a:r>
            <a:r>
              <a:rPr lang="en-US" altLang="ko-KR" dirty="0"/>
              <a:t>webpack default cli</a:t>
            </a:r>
            <a:r>
              <a:rPr lang="ko-KR" altLang="en-US" dirty="0"/>
              <a:t>로 실행 가능</a:t>
            </a:r>
            <a:endParaRPr lang="en-US" altLang="ko-KR" dirty="0"/>
          </a:p>
          <a:p>
            <a:pPr lvl="2"/>
            <a:r>
              <a:rPr lang="en-US" altLang="ko-KR" dirty="0"/>
              <a:t>Minification : </a:t>
            </a:r>
            <a:r>
              <a:rPr lang="ko-KR" altLang="en-US" dirty="0"/>
              <a:t>기존 자바스크립트를 압축함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https://javascript-minifier.com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production</a:t>
            </a:r>
            <a:r>
              <a:rPr lang="ko-KR" altLang="en-US" dirty="0"/>
              <a:t>의 옵션</a:t>
            </a:r>
            <a:endParaRPr lang="en-US" altLang="ko-KR" dirty="0"/>
          </a:p>
          <a:p>
            <a:r>
              <a:rPr lang="ko-KR" altLang="en-US" dirty="0"/>
              <a:t>자바스크립트 </a:t>
            </a:r>
            <a:r>
              <a:rPr lang="en-US" altLang="ko-KR" dirty="0"/>
              <a:t>Code based Modules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자바스크립트 모듈화의 필요성 </a:t>
            </a:r>
            <a:r>
              <a:rPr lang="en-US" altLang="ko-KR" dirty="0"/>
              <a:t>: AMD, </a:t>
            </a:r>
            <a:r>
              <a:rPr lang="en-US" altLang="ko-KR" dirty="0" err="1"/>
              <a:t>CommonJs</a:t>
            </a:r>
            <a:r>
              <a:rPr lang="en-US" altLang="ko-KR" dirty="0"/>
              <a:t>, ES6(Modules)</a:t>
            </a:r>
          </a:p>
          <a:p>
            <a:pPr lvl="1"/>
            <a:r>
              <a:rPr lang="ko-KR" altLang="en-US" dirty="0"/>
              <a:t>기존 모듈 </a:t>
            </a:r>
            <a:r>
              <a:rPr lang="ko-KR" altLang="en-US" dirty="0" err="1"/>
              <a:t>로더들과의</a:t>
            </a:r>
            <a:r>
              <a:rPr lang="ko-KR" altLang="en-US" dirty="0"/>
              <a:t> 차이점 </a:t>
            </a:r>
            <a:r>
              <a:rPr lang="en-US" altLang="ko-KR" dirty="0"/>
              <a:t>: </a:t>
            </a:r>
            <a:r>
              <a:rPr lang="ko-KR" altLang="en-US" dirty="0"/>
              <a:t>모듈 간의 관계를 </a:t>
            </a:r>
            <a:r>
              <a:rPr lang="ko-KR" altLang="en-US" dirty="0" err="1"/>
              <a:t>청크</a:t>
            </a:r>
            <a:r>
              <a:rPr lang="en-US" altLang="ko-KR" dirty="0"/>
              <a:t>(chunk) </a:t>
            </a:r>
            <a:r>
              <a:rPr lang="ko-KR" altLang="en-US" dirty="0"/>
              <a:t>단위로 나누어 필요할 때 로딩</a:t>
            </a:r>
            <a:endParaRPr lang="en-US" altLang="ko-KR" dirty="0"/>
          </a:p>
          <a:p>
            <a:pPr lvl="1"/>
            <a:r>
              <a:rPr lang="ko-KR" altLang="en-US" dirty="0"/>
              <a:t>현대의 웹에서 </a:t>
            </a:r>
            <a:r>
              <a:rPr lang="en-US" altLang="ko-KR" dirty="0"/>
              <a:t>JS </a:t>
            </a:r>
            <a:r>
              <a:rPr lang="ko-KR" altLang="en-US" dirty="0"/>
              <a:t>역할이 커짐에 따라</a:t>
            </a:r>
            <a:r>
              <a:rPr lang="en-US" altLang="ko-KR" dirty="0"/>
              <a:t>, Client </a:t>
            </a:r>
            <a:r>
              <a:rPr lang="en-US" altLang="ko-KR" dirty="0" err="1"/>
              <a:t>Sied</a:t>
            </a:r>
            <a:r>
              <a:rPr lang="ko-KR" altLang="en-US" dirty="0"/>
              <a:t>에 들어가는 </a:t>
            </a:r>
            <a:r>
              <a:rPr lang="ko-KR" altLang="en-US" dirty="0" err="1"/>
              <a:t>코드량이</a:t>
            </a:r>
            <a:r>
              <a:rPr lang="ko-KR" altLang="en-US" dirty="0"/>
              <a:t> 많아지고 복잡해짐</a:t>
            </a:r>
            <a:endParaRPr lang="en-US" altLang="ko-KR" dirty="0"/>
          </a:p>
          <a:p>
            <a:pPr lvl="1"/>
            <a:r>
              <a:rPr lang="ko-KR" altLang="en-US" dirty="0"/>
              <a:t>복잡한 웹 앱을 관리하기 위해 모듈 단위로 관리하는 </a:t>
            </a:r>
            <a:r>
              <a:rPr lang="en-US" altLang="ko-KR" dirty="0" err="1"/>
              <a:t>CommonJs</a:t>
            </a:r>
            <a:r>
              <a:rPr lang="en-US" altLang="ko-KR" dirty="0"/>
              <a:t>, AMD, ES6 Modules </a:t>
            </a:r>
            <a:r>
              <a:rPr lang="ko-KR" altLang="en-US" dirty="0"/>
              <a:t>등이 등장</a:t>
            </a:r>
            <a:endParaRPr lang="en-US" altLang="ko-KR" dirty="0"/>
          </a:p>
          <a:p>
            <a:pPr lvl="1"/>
            <a:r>
              <a:rPr lang="ko-KR" altLang="en-US" dirty="0"/>
              <a:t>가독성이나 다수 모듈 미 병행 처리 등의 약점을 보완하기 위해 </a:t>
            </a:r>
            <a:r>
              <a:rPr lang="en-US" altLang="ko-KR" dirty="0"/>
              <a:t>Webpack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CC27-D7F1-4988-906E-336331FC2CF4}"/>
              </a:ext>
            </a:extLst>
          </p:cNvPr>
          <p:cNvSpPr/>
          <p:nvPr/>
        </p:nvSpPr>
        <p:spPr>
          <a:xfrm>
            <a:off x="679508" y="2548594"/>
            <a:ext cx="11039912" cy="62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$ Webpack –p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EEDD-87EA-4462-BB8A-39D211A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자바스크립트 모듈화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7B0D-091C-4C36-9CE0-12DAD7E0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794753"/>
          </a:xfrm>
        </p:spPr>
        <p:txBody>
          <a:bodyPr/>
          <a:lstStyle/>
          <a:p>
            <a:r>
              <a:rPr lang="ko-KR" altLang="en-US" dirty="0"/>
              <a:t>자바스크립트 모듈화 </a:t>
            </a:r>
            <a:r>
              <a:rPr lang="ko-KR" altLang="en-US" dirty="0" err="1"/>
              <a:t>문제란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script </a:t>
            </a:r>
            <a:r>
              <a:rPr lang="ko-KR" altLang="en-US" dirty="0"/>
              <a:t>태그로 간단하게 자바스크립트 모듈화를 시도하는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상기 모듈 로딩 방식의 문제점 </a:t>
            </a:r>
            <a:r>
              <a:rPr lang="en-US" altLang="ko-KR" dirty="0"/>
              <a:t>: </a:t>
            </a:r>
            <a:r>
              <a:rPr lang="ko-KR" altLang="en-US" dirty="0"/>
              <a:t>전역변수 충돌</a:t>
            </a:r>
            <a:r>
              <a:rPr lang="en-US" altLang="ko-KR" dirty="0"/>
              <a:t>, </a:t>
            </a:r>
            <a:r>
              <a:rPr lang="ko-KR" altLang="en-US" dirty="0"/>
              <a:t>스크립트 로딩 순서</a:t>
            </a:r>
            <a:r>
              <a:rPr lang="en-US" altLang="ko-KR" dirty="0"/>
              <a:t>, </a:t>
            </a:r>
            <a:r>
              <a:rPr lang="ko-KR" altLang="en-US" dirty="0"/>
              <a:t>복잡도에 따른 관리상의 문제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AMD </a:t>
            </a:r>
            <a:r>
              <a:rPr lang="ko-KR" altLang="en-US" dirty="0"/>
              <a:t>및 기타 모듈 </a:t>
            </a:r>
            <a:r>
              <a:rPr lang="ko-KR" altLang="en-US" dirty="0" err="1"/>
              <a:t>로더들</a:t>
            </a:r>
            <a:r>
              <a:rPr lang="en-US" altLang="ko-KR" dirty="0"/>
              <a:t>, Webpack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70087-0FD5-4FD7-BD15-3C018F4AD6B0}"/>
              </a:ext>
            </a:extLst>
          </p:cNvPr>
          <p:cNvSpPr/>
          <p:nvPr/>
        </p:nvSpPr>
        <p:spPr>
          <a:xfrm>
            <a:off x="637563" y="1669410"/>
            <a:ext cx="11232859" cy="114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=“module1.js”&gt;&lt;script&gt;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=“module2.js”&gt;&lt;script&gt;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=“module3.js”&gt;&lt;script&gt;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=“module4.js”&gt;&lt;script&gt;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CADA-E405-4379-8F4E-267692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Webpack</a:t>
            </a:r>
            <a:r>
              <a:rPr lang="ko-KR" altLang="en-US" dirty="0"/>
              <a:t>의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3AC7-5088-44F8-A80C-4A3AF1F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241079"/>
          </a:xfrm>
        </p:spPr>
        <p:txBody>
          <a:bodyPr/>
          <a:lstStyle/>
          <a:p>
            <a:r>
              <a:rPr lang="en-US" altLang="ko-KR" dirty="0"/>
              <a:t>Everything is Modules</a:t>
            </a:r>
          </a:p>
          <a:p>
            <a:pPr lvl="1"/>
            <a:r>
              <a:rPr lang="ko-KR" altLang="en-US" dirty="0"/>
              <a:t>모든 웹 자원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  <a:r>
              <a:rPr lang="ko-KR" altLang="en-US" dirty="0"/>
              <a:t>이 모듈 형태로 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only “What” You need and “When” You need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초기에 불필요한 것들을 모두 </a:t>
            </a:r>
            <a:r>
              <a:rPr lang="en-US" altLang="ko-KR" dirty="0"/>
              <a:t>loading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필요할 때 필요한 것만 </a:t>
            </a:r>
            <a:r>
              <a:rPr lang="en-US" altLang="ko-KR" dirty="0"/>
              <a:t>loading</a:t>
            </a:r>
            <a:r>
              <a:rPr lang="ko-KR" altLang="en-US" dirty="0"/>
              <a:t> 하여 사용</a:t>
            </a:r>
            <a:r>
              <a:rPr lang="en-US" altLang="ko-KR" dirty="0"/>
              <a:t>) Lazy Loading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BA81B3-2F0C-43C8-9E82-BE114ABF43D3}"/>
              </a:ext>
            </a:extLst>
          </p:cNvPr>
          <p:cNvSpPr/>
          <p:nvPr/>
        </p:nvSpPr>
        <p:spPr>
          <a:xfrm>
            <a:off x="671119" y="1694576"/>
            <a:ext cx="10989578" cy="67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require(‘base.css’);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require(‘main.js’);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AFC-2306-4258-91A6-C3319E9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Webpack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ED4F-2EAF-4CAB-8BCC-5AEDB13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항목의 값을 </a:t>
            </a:r>
            <a:r>
              <a:rPr lang="en-US" altLang="ko-KR" dirty="0" err="1"/>
              <a:t>defaul</a:t>
            </a:r>
            <a:r>
              <a:rPr lang="ko-KR" altLang="en-US" dirty="0"/>
              <a:t>로 설정 하겠다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webpack</a:t>
            </a:r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-dev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-- global : local</a:t>
            </a:r>
            <a:r>
              <a:rPr lang="ko-KR" altLang="en-US" dirty="0"/>
              <a:t>에 설치하지 않고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en-US" altLang="ko-KR" dirty="0" err="1"/>
              <a:t>node_modules</a:t>
            </a:r>
            <a:r>
              <a:rPr lang="ko-KR" altLang="en-US" dirty="0"/>
              <a:t>에 설치하겠다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3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393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Webpack</vt:lpstr>
      <vt:lpstr>1) Webpack 은 무엇인가?</vt:lpstr>
      <vt:lpstr>2-1) Webpack을 사용하는 이유 &amp; 배경</vt:lpstr>
      <vt:lpstr>2-2 부록) 자바스크립트 모듈화 문제</vt:lpstr>
      <vt:lpstr>3) Webpack의 철학</vt:lpstr>
      <vt:lpstr>4) Webpack 시작하기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호진 김</dc:creator>
  <cp:lastModifiedBy>호진 김</cp:lastModifiedBy>
  <cp:revision>64</cp:revision>
  <dcterms:created xsi:type="dcterms:W3CDTF">2018-12-08T11:34:12Z</dcterms:created>
  <dcterms:modified xsi:type="dcterms:W3CDTF">2018-12-08T15:13:44Z</dcterms:modified>
</cp:coreProperties>
</file>