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35433-9BD0-4E2F-BEF0-27B504D84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2B47E-3F0C-4A6E-94D0-3C01B8D34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1C2C5-B60B-4573-BD11-816E8A8B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8F7DA-27FD-4FCC-8ABC-C49FEC07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BA6E3-8401-4A18-8CD7-5B782A0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6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F8099-A6D5-4A8F-B5FA-485DA85B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B4AFB-0B59-4A8B-B25C-8A2EE2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20394-8960-4F48-B79C-89E049CE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5B3D7-74B6-4927-BDDF-35000AAB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6A90B-4799-488B-A233-8F8E1A84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6CD68F-DCA6-4C01-B876-D75E50190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EE5F2-38CA-4348-B1AD-F4AAA3BE4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9B759-839D-4DC6-981B-7ADA712A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D6826-2BE9-496F-A0D5-A8474588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3614D-9C6B-4324-A098-2B095222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59DAC-3AEC-406C-86C8-32482284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FA097-77CB-4CE5-93E0-AD93D78E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800100" indent="-342900">
              <a:buFont typeface="Arial" panose="020B0604020202020204" pitchFamily="34" charset="0"/>
              <a:buChar char="•"/>
              <a:defRPr sz="1600"/>
            </a:lvl2pPr>
            <a:lvl3pPr marL="1257300" indent="-342900">
              <a:buFont typeface="Wingdings" panose="05000000000000000000" pitchFamily="2" charset="2"/>
              <a:buChar char="§"/>
              <a:defRPr sz="1600"/>
            </a:lvl3pPr>
            <a:lvl4pPr marL="1714500" indent="-342900">
              <a:buFont typeface="Wingdings" panose="05000000000000000000" pitchFamily="2" charset="2"/>
              <a:buChar char="ü"/>
              <a:defRPr sz="1600"/>
            </a:lvl4pPr>
            <a:lvl5pPr marL="2171700" indent="-342900">
              <a:buFont typeface="Wingdings" panose="05000000000000000000" pitchFamily="2" charset="2"/>
              <a:buChar char="Ø"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BD973-0FF6-457B-8C8D-48C62EAA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35756-47AA-4D5E-A3E6-70179D14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23510-4EA6-456C-94AA-68512BE7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05BE-FEA9-4206-B4CB-0D1373A3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54FEB-5085-493D-B57E-3B875DBA8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01574-9AFE-4749-9855-8767C7B2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2E8C-9293-418F-8476-ECFB7DD1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B4F06-F4FE-4461-9E5D-2DC22148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3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05E69-4A41-4C6A-B58E-EB993635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18690-9449-4720-879A-F088FF48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7A855-E290-4411-9AA1-DD7B46D5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1EAE4-CA6C-424D-AADE-A9CD252E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E4022-4E6F-488A-B692-368CDD89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F362B-A088-4273-A49A-402EB0AA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2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3E88-D490-4B78-8ABD-2C61866C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D4895-DE1C-47FE-8C78-23674947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750F7-F352-4F89-8EF2-D2BBBD1F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9B911-431C-4EE4-8853-4F9516AEF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2CDA3-5C94-49DB-9375-293A1800D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60563-7338-4625-8883-D2D4B5D4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C1148-1510-4D52-840C-E5E562C9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0F1750-7892-4E8D-9233-FC9F539B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1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01254-0F42-4E40-8555-781CE332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E53418-BCEE-48A1-A226-917A9E12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38C346-492A-4FE3-88DB-FD16E36E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D1B16-F39A-4ACE-A0CE-D7E96CB1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ACB87-F802-48BA-A2B6-D87824A4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CE127C-D732-4F6F-A395-E4AD11EF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5FDBC-7674-45E1-879B-69B7FC14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2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4D89C-2A43-44F8-B9E4-42717856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6FC42-4387-4A2B-98BD-89FF962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0E89F-E29B-4D2A-8FEC-4EE8F711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AC18B-14DF-4F78-A198-9A87477D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9A80C-32E5-48E5-B939-E6726934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6D862-2A33-4034-AFEA-7B3461BF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9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2A5C0-5A74-40E1-A713-C4713EA2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1B714A-04CF-4CCD-A711-8BF8E48D8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C5EF11-CA85-4120-AB81-4F489A48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A62F5-737C-409F-BECA-B20AD94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A7B6D-DC2A-44D4-B720-6C180C95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A7128-D2B4-4991-BEA4-E06AB940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9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5E800-8F93-4A12-98C0-E98412E6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3" y="136525"/>
            <a:ext cx="11888585" cy="75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A5D7A-2A19-4F08-9FBA-0BF190531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43" y="1047405"/>
            <a:ext cx="11888584" cy="518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47E71-F937-4DED-A8B0-D7179AA62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C6164-325B-4B3C-A10B-90BC3890E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4F06-BE8A-4E98-A987-8B2C8477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-minifi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875CB-0A50-4AAE-AFBA-C9443D396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BAD369-EFA7-42FC-8C44-148B53C32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인프런</a:t>
            </a:r>
            <a:r>
              <a:rPr lang="ko-KR" altLang="en-US" dirty="0"/>
              <a:t> </a:t>
            </a:r>
            <a:r>
              <a:rPr lang="en-US" altLang="ko-KR" dirty="0"/>
              <a:t>: ‘</a:t>
            </a:r>
            <a:r>
              <a:rPr lang="ko-KR" altLang="en-US" dirty="0"/>
              <a:t>쉽게 배우는 </a:t>
            </a:r>
            <a:r>
              <a:rPr lang="en-US" altLang="ko-KR" dirty="0"/>
              <a:t>Webpack’ </a:t>
            </a:r>
            <a:r>
              <a:rPr lang="ko-KR" altLang="en-US" dirty="0"/>
              <a:t>강의에 나온 </a:t>
            </a:r>
            <a:r>
              <a:rPr lang="en-US" altLang="ko-KR" dirty="0"/>
              <a:t>ppt</a:t>
            </a:r>
            <a:r>
              <a:rPr lang="ko-KR" altLang="en-US" dirty="0"/>
              <a:t>를 정리가 목적</a:t>
            </a:r>
          </a:p>
        </p:txBody>
      </p:sp>
    </p:spTree>
    <p:extLst>
      <p:ext uri="{BB962C8B-B14F-4D97-AF65-F5344CB8AC3E}">
        <p14:creationId xmlns:p14="http://schemas.microsoft.com/office/powerpoint/2010/main" val="422562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8C13F-A1EE-4DC3-8EA0-20068234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6-2) Webpack Entry </a:t>
            </a:r>
            <a:r>
              <a:rPr lang="ko-KR" altLang="en-US" dirty="0"/>
              <a:t>복수 엔트리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486E7-2D47-48CF-BC53-913E4BA8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복수개</a:t>
            </a:r>
            <a:r>
              <a:rPr lang="ko-KR" altLang="en-US" dirty="0"/>
              <a:t> 엔트리 포인트에 대한 설정 예시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33AD7-A230-4EEB-9CEC-F3E604A441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386163"/>
            <a:ext cx="8472881" cy="27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5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108E8-0C1F-4ECD-A832-7782FA0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7-1) webpack output</a:t>
            </a:r>
            <a:r>
              <a:rPr lang="ko-KR" altLang="en-US" dirty="0"/>
              <a:t>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06AE1-483E-428F-817B-B42A0B7F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entry </a:t>
            </a:r>
            <a:r>
              <a:rPr lang="ko-KR" altLang="en-US" dirty="0"/>
              <a:t>에서 설정하고 묶은 파일의 결과값을 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8920A-7C53-409A-98AF-4AB4A718FC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398941"/>
            <a:ext cx="6275638" cy="30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6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5E246-53D8-40DA-B9A0-4E616784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3" y="136525"/>
            <a:ext cx="11888585" cy="752937"/>
          </a:xfrm>
        </p:spPr>
        <p:txBody>
          <a:bodyPr/>
          <a:lstStyle/>
          <a:p>
            <a:r>
              <a:rPr lang="en-US" altLang="ko-KR" dirty="0"/>
              <a:t>7-2) webpack output</a:t>
            </a:r>
            <a:r>
              <a:rPr lang="ko-KR" altLang="en-US" dirty="0"/>
              <a:t> </a:t>
            </a:r>
            <a:r>
              <a:rPr lang="en-US" altLang="ko-KR" dirty="0"/>
              <a:t>Filename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B3048-CD93-42E9-9635-49FEB203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2708991"/>
            <a:ext cx="11888584" cy="1259002"/>
          </a:xfrm>
        </p:spPr>
        <p:txBody>
          <a:bodyPr/>
          <a:lstStyle/>
          <a:p>
            <a:r>
              <a:rPr lang="en-US" altLang="ko-KR" dirty="0"/>
              <a:t>[name] : </a:t>
            </a:r>
            <a:r>
              <a:rPr lang="ko-KR" altLang="en-US" dirty="0"/>
              <a:t>엔트리 명에 따른 </a:t>
            </a:r>
            <a:r>
              <a:rPr lang="en-US" altLang="ko-KR" dirty="0"/>
              <a:t>output </a:t>
            </a:r>
            <a:r>
              <a:rPr lang="ko-KR" altLang="en-US" dirty="0"/>
              <a:t>파일명 생성</a:t>
            </a:r>
            <a:endParaRPr lang="en-US" altLang="ko-KR" dirty="0"/>
          </a:p>
          <a:p>
            <a:r>
              <a:rPr lang="en-US" altLang="ko-KR" dirty="0"/>
              <a:t>[hash] : </a:t>
            </a:r>
            <a:r>
              <a:rPr lang="ko-KR" altLang="en-US" dirty="0"/>
              <a:t>특정 </a:t>
            </a:r>
            <a:r>
              <a:rPr lang="en-US" altLang="ko-KR" dirty="0"/>
              <a:t>webpack build</a:t>
            </a:r>
            <a:r>
              <a:rPr lang="ko-KR" altLang="en-US" dirty="0"/>
              <a:t>에 따른 </a:t>
            </a:r>
            <a:r>
              <a:rPr lang="en-US" altLang="ko-KR" dirty="0"/>
              <a:t>output </a:t>
            </a:r>
            <a:r>
              <a:rPr lang="ko-KR" altLang="en-US" dirty="0"/>
              <a:t>파일명 생성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chunkhash</a:t>
            </a:r>
            <a:r>
              <a:rPr lang="en-US" altLang="ko-KR" dirty="0"/>
              <a:t>] : </a:t>
            </a:r>
            <a:r>
              <a:rPr lang="ko-KR" altLang="en-US" dirty="0"/>
              <a:t>특정 </a:t>
            </a:r>
            <a:r>
              <a:rPr lang="en-US" altLang="ko-KR" dirty="0"/>
              <a:t>webpack chunk</a:t>
            </a:r>
            <a:r>
              <a:rPr lang="ko-KR" altLang="en-US" dirty="0"/>
              <a:t>에 따른 </a:t>
            </a:r>
            <a:r>
              <a:rPr lang="en-US" altLang="ko-KR" dirty="0"/>
              <a:t>output </a:t>
            </a:r>
            <a:r>
              <a:rPr lang="ko-KR" altLang="en-US" dirty="0"/>
              <a:t>파일명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3A98DA-B99C-41CB-8DE7-7166541BB3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889462"/>
            <a:ext cx="636358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6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9A582-B749-43DA-A68D-C9F07168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8-1) Webpack loader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AC4BD-E441-43D0-AB7F-696F73AF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752937"/>
          </a:xfrm>
        </p:spPr>
        <p:txBody>
          <a:bodyPr/>
          <a:lstStyle/>
          <a:p>
            <a:r>
              <a:rPr lang="ko-KR" altLang="en-US" dirty="0" err="1"/>
              <a:t>웹팩은</a:t>
            </a:r>
            <a:r>
              <a:rPr lang="ko-KR" altLang="en-US" dirty="0"/>
              <a:t> 자바스크립트 파일만 처리가 가능하도록 되어있다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loader</a:t>
            </a:r>
            <a:r>
              <a:rPr lang="ko-KR" altLang="en-US" dirty="0"/>
              <a:t>를 사용하여 다른 형태의 웹 자원들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…)</a:t>
            </a:r>
            <a:r>
              <a:rPr lang="ko-KR" altLang="en-US" dirty="0"/>
              <a:t>을 </a:t>
            </a:r>
            <a:r>
              <a:rPr lang="en-US" altLang="ko-KR" dirty="0" err="1"/>
              <a:t>js</a:t>
            </a:r>
            <a:r>
              <a:rPr lang="ko-KR" altLang="en-US" dirty="0"/>
              <a:t>로 변환하여 </a:t>
            </a:r>
            <a:r>
              <a:rPr lang="ko-KR" altLang="en-US" dirty="0" err="1"/>
              <a:t>로딩할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A3530F-6C97-48C1-BB01-1BCBD6782C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800342"/>
            <a:ext cx="8089746" cy="33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1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1F859-C05C-48E7-ACFE-2BB214FC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8-2) Babel</a:t>
            </a:r>
            <a:r>
              <a:rPr lang="ko-KR" altLang="en-US" dirty="0"/>
              <a:t> </a:t>
            </a:r>
            <a:r>
              <a:rPr lang="en-US" altLang="ko-KR" dirty="0"/>
              <a:t>Loader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ES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19115-C98D-45B0-B0B3-DF339118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preset : Babel </a:t>
            </a:r>
            <a:r>
              <a:rPr lang="ko-KR" altLang="en-US" dirty="0"/>
              <a:t>플러그인 리스트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07ED1B-A105-407F-A52D-26040F4E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4" y="1426103"/>
            <a:ext cx="8221222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9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9E0AD-2DAE-4C7F-8241-023C44AB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8-3) Loader</a:t>
            </a:r>
            <a:r>
              <a:rPr lang="ko-KR" altLang="en-US" dirty="0"/>
              <a:t>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3C822-EF52-499E-9736-416C2D95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Code Splitting 1 – Bundling libraries</a:t>
            </a:r>
          </a:p>
          <a:p>
            <a:r>
              <a:rPr lang="ko-KR" altLang="en-US" dirty="0"/>
              <a:t>실습 절차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–y </a:t>
            </a:r>
            <a:r>
              <a:rPr lang="ko-KR" altLang="en-US" dirty="0"/>
              <a:t>으로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명령어로 </a:t>
            </a:r>
            <a:r>
              <a:rPr lang="en-US" altLang="ko-KR" dirty="0"/>
              <a:t>loader, plugin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index.html, app/index.js, base.css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webpack.config.js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webpack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style &gt; p </a:t>
            </a:r>
            <a:r>
              <a:rPr lang="ko-KR" altLang="en-US" dirty="0"/>
              <a:t>태그 </a:t>
            </a:r>
            <a:r>
              <a:rPr lang="en-US" altLang="ko-KR" dirty="0"/>
              <a:t>&gt; blue</a:t>
            </a:r>
          </a:p>
          <a:p>
            <a:pPr lvl="1"/>
            <a:r>
              <a:rPr lang="en-US" altLang="ko-KR" dirty="0"/>
              <a:t>* HTML head</a:t>
            </a:r>
            <a:r>
              <a:rPr lang="ko-KR" altLang="en-US" dirty="0"/>
              <a:t>에 </a:t>
            </a:r>
            <a:r>
              <a:rPr lang="en-US" altLang="ko-KR" dirty="0"/>
              <a:t>style</a:t>
            </a:r>
            <a:r>
              <a:rPr lang="ko-KR" altLang="en-US" dirty="0"/>
              <a:t>가 생성되고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ko-KR" altLang="en-US" dirty="0"/>
              <a:t>문이 그대로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r>
              <a:rPr lang="ko-KR" altLang="en-US" dirty="0"/>
              <a:t>경로 </a:t>
            </a:r>
            <a:r>
              <a:rPr lang="en-US" altLang="ko-KR" dirty="0"/>
              <a:t>: /lecture/02_example_01/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83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1A78B-2BDF-4CE4-B9E3-1DF6D560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8-4) Loader </a:t>
            </a:r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0C18B-678D-4E57-A2F5-C4A79A0A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Code Splitting 2 – Extract Text Plugin</a:t>
            </a:r>
          </a:p>
          <a:p>
            <a:r>
              <a:rPr lang="en-US" altLang="ko-KR" dirty="0"/>
              <a:t>Extract Text Plugin</a:t>
            </a:r>
            <a:r>
              <a:rPr lang="ko-KR" altLang="en-US" dirty="0"/>
              <a:t>을 사용하면 </a:t>
            </a:r>
            <a:r>
              <a:rPr lang="en-US" altLang="ko-KR" dirty="0"/>
              <a:t>.</a:t>
            </a:r>
            <a:r>
              <a:rPr lang="en-US" altLang="ko-KR" dirty="0" err="1"/>
              <a:t>css</a:t>
            </a:r>
            <a:r>
              <a:rPr lang="ko-KR" altLang="en-US" dirty="0"/>
              <a:t>를 파일로 분리할 수 있음</a:t>
            </a:r>
            <a:endParaRPr lang="en-US" altLang="ko-KR" dirty="0"/>
          </a:p>
          <a:p>
            <a:r>
              <a:rPr lang="ko-KR" altLang="en-US" dirty="0"/>
              <a:t>경로 </a:t>
            </a:r>
            <a:r>
              <a:rPr lang="en-US" altLang="ko-KR"/>
              <a:t>: /lecture/03_example_02/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82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12746-7762-46F0-A792-5DD1D54A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Webpack</a:t>
            </a:r>
            <a:r>
              <a:rPr lang="ko-KR" altLang="en-US" dirty="0"/>
              <a:t> 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6367D-1D9C-474E-90EC-7A069908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873674"/>
          </a:xfrm>
        </p:spPr>
        <p:txBody>
          <a:bodyPr/>
          <a:lstStyle/>
          <a:p>
            <a:r>
              <a:rPr lang="ko-KR" altLang="en-US" dirty="0"/>
              <a:t>서로 연관 관계가 있는 웹 자원들을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img</a:t>
            </a:r>
            <a:r>
              <a:rPr lang="ko-KR" altLang="en-US" dirty="0"/>
              <a:t>와 같은 </a:t>
            </a:r>
            <a:r>
              <a:rPr lang="en-US" altLang="ko-KR" dirty="0"/>
              <a:t>static</a:t>
            </a:r>
            <a:r>
              <a:rPr lang="ko-KR" altLang="en-US" dirty="0"/>
              <a:t>한 자원으로 변환해주는 번들러</a:t>
            </a:r>
            <a:endParaRPr lang="en-US" altLang="ko-KR" dirty="0"/>
          </a:p>
          <a:p>
            <a:r>
              <a:rPr lang="ko-KR" altLang="en-US" dirty="0"/>
              <a:t>아래 사진은 직관적으로 </a:t>
            </a:r>
            <a:r>
              <a:rPr lang="en-US" altLang="ko-KR" dirty="0"/>
              <a:t>webpack</a:t>
            </a:r>
            <a:r>
              <a:rPr lang="ko-KR" altLang="en-US" dirty="0"/>
              <a:t>의 역할을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7217E0-DF90-4672-9D12-7CCB83BE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21" y="2079022"/>
            <a:ext cx="8414158" cy="43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78F34-79AF-4B8A-9CDE-7323AB1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2-1) Webpack</a:t>
            </a:r>
            <a:r>
              <a:rPr lang="ko-KR" altLang="en-US" dirty="0"/>
              <a:t>을 사용하는 이유 </a:t>
            </a:r>
            <a:r>
              <a:rPr lang="en-US" altLang="ko-KR" dirty="0"/>
              <a:t>&amp; </a:t>
            </a:r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D854-75DF-478A-A873-7FA98B44B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4"/>
            <a:ext cx="11888584" cy="5674071"/>
          </a:xfrm>
        </p:spPr>
        <p:txBody>
          <a:bodyPr/>
          <a:lstStyle/>
          <a:p>
            <a:r>
              <a:rPr lang="ko-KR" altLang="en-US" dirty="0"/>
              <a:t>새로운 형태의 </a:t>
            </a:r>
            <a:r>
              <a:rPr lang="en-US" altLang="ko-KR" dirty="0"/>
              <a:t>Web Task Manager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Web Task Manager (Gulp, Grunt)</a:t>
            </a:r>
            <a:r>
              <a:rPr lang="ko-KR" altLang="en-US" dirty="0"/>
              <a:t>의 기능 </a:t>
            </a:r>
            <a:r>
              <a:rPr lang="en-US" altLang="ko-KR" dirty="0"/>
              <a:t>+ </a:t>
            </a:r>
            <a:r>
              <a:rPr lang="ko-KR" altLang="en-US" dirty="0"/>
              <a:t>모듈 의존성 관리</a:t>
            </a:r>
            <a:endParaRPr lang="en-US" altLang="ko-KR" dirty="0"/>
          </a:p>
          <a:p>
            <a:pPr lvl="2"/>
            <a:r>
              <a:rPr lang="en-US" altLang="ko-KR" dirty="0" err="1"/>
              <a:t>Javascript</a:t>
            </a:r>
            <a:r>
              <a:rPr lang="ko-KR" altLang="en-US" dirty="0"/>
              <a:t>를 모듈로 관리하기 위해 </a:t>
            </a:r>
            <a:r>
              <a:rPr lang="en-US" altLang="ko-KR" dirty="0"/>
              <a:t>AMD, </a:t>
            </a:r>
            <a:r>
              <a:rPr lang="en-US" altLang="ko-KR" dirty="0" err="1"/>
              <a:t>CommonJS</a:t>
            </a:r>
            <a:r>
              <a:rPr lang="ko-KR" altLang="en-US" dirty="0"/>
              <a:t>등 라이브러리들이 탄생하였음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minification</a:t>
            </a:r>
            <a:r>
              <a:rPr lang="ko-KR" altLang="en-US" dirty="0"/>
              <a:t>을 </a:t>
            </a:r>
            <a:r>
              <a:rPr lang="en-US" altLang="ko-KR" dirty="0"/>
              <a:t>webpack default cli</a:t>
            </a:r>
            <a:r>
              <a:rPr lang="ko-KR" altLang="en-US" dirty="0"/>
              <a:t>로 실행 가능</a:t>
            </a:r>
            <a:endParaRPr lang="en-US" altLang="ko-KR" dirty="0"/>
          </a:p>
          <a:p>
            <a:pPr lvl="2"/>
            <a:r>
              <a:rPr lang="en-US" altLang="ko-KR" dirty="0"/>
              <a:t>Minification : </a:t>
            </a:r>
            <a:r>
              <a:rPr lang="ko-KR" altLang="en-US" dirty="0"/>
              <a:t>기존 자바스크립트를 압축함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https://javascript-minifier.com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-p </a:t>
            </a:r>
            <a:r>
              <a:rPr lang="ko-KR" altLang="en-US" dirty="0"/>
              <a:t>옵션 </a:t>
            </a:r>
            <a:r>
              <a:rPr lang="en-US" altLang="ko-KR" dirty="0"/>
              <a:t>: production</a:t>
            </a:r>
            <a:r>
              <a:rPr lang="ko-KR" altLang="en-US" dirty="0"/>
              <a:t>의 옵션</a:t>
            </a:r>
            <a:endParaRPr lang="en-US" altLang="ko-KR" dirty="0"/>
          </a:p>
          <a:p>
            <a:r>
              <a:rPr lang="ko-KR" altLang="en-US" dirty="0"/>
              <a:t>자바스크립트 </a:t>
            </a:r>
            <a:r>
              <a:rPr lang="en-US" altLang="ko-KR" dirty="0"/>
              <a:t>Code based Modules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자바스크립트 모듈화의 필요성 </a:t>
            </a:r>
            <a:r>
              <a:rPr lang="en-US" altLang="ko-KR" dirty="0"/>
              <a:t>: AMD, </a:t>
            </a:r>
            <a:r>
              <a:rPr lang="en-US" altLang="ko-KR" dirty="0" err="1"/>
              <a:t>CommonJs</a:t>
            </a:r>
            <a:r>
              <a:rPr lang="en-US" altLang="ko-KR" dirty="0"/>
              <a:t>, ES6(Modules)</a:t>
            </a:r>
          </a:p>
          <a:p>
            <a:pPr lvl="1"/>
            <a:r>
              <a:rPr lang="ko-KR" altLang="en-US" dirty="0"/>
              <a:t>기존 모듈 </a:t>
            </a:r>
            <a:r>
              <a:rPr lang="ko-KR" altLang="en-US" dirty="0" err="1"/>
              <a:t>로더들과의</a:t>
            </a:r>
            <a:r>
              <a:rPr lang="ko-KR" altLang="en-US" dirty="0"/>
              <a:t> 차이점 </a:t>
            </a:r>
            <a:r>
              <a:rPr lang="en-US" altLang="ko-KR" dirty="0"/>
              <a:t>: </a:t>
            </a:r>
            <a:r>
              <a:rPr lang="ko-KR" altLang="en-US" dirty="0"/>
              <a:t>모듈 간의 관계를 </a:t>
            </a:r>
            <a:r>
              <a:rPr lang="ko-KR" altLang="en-US" dirty="0" err="1"/>
              <a:t>청크</a:t>
            </a:r>
            <a:r>
              <a:rPr lang="en-US" altLang="ko-KR" dirty="0"/>
              <a:t>(chunk) </a:t>
            </a:r>
            <a:r>
              <a:rPr lang="ko-KR" altLang="en-US" dirty="0"/>
              <a:t>단위로 나누어 필요할 때 로딩</a:t>
            </a:r>
            <a:endParaRPr lang="en-US" altLang="ko-KR" dirty="0"/>
          </a:p>
          <a:p>
            <a:pPr lvl="1"/>
            <a:r>
              <a:rPr lang="ko-KR" altLang="en-US" dirty="0"/>
              <a:t>현대의 웹에서 </a:t>
            </a:r>
            <a:r>
              <a:rPr lang="en-US" altLang="ko-KR" dirty="0"/>
              <a:t>JS </a:t>
            </a:r>
            <a:r>
              <a:rPr lang="ko-KR" altLang="en-US" dirty="0"/>
              <a:t>역할이 커짐에 따라</a:t>
            </a:r>
            <a:r>
              <a:rPr lang="en-US" altLang="ko-KR" dirty="0"/>
              <a:t>, Client </a:t>
            </a:r>
            <a:r>
              <a:rPr lang="en-US" altLang="ko-KR" dirty="0" err="1"/>
              <a:t>Sied</a:t>
            </a:r>
            <a:r>
              <a:rPr lang="ko-KR" altLang="en-US" dirty="0"/>
              <a:t>에 들어가는 </a:t>
            </a:r>
            <a:r>
              <a:rPr lang="ko-KR" altLang="en-US" dirty="0" err="1"/>
              <a:t>코드량이</a:t>
            </a:r>
            <a:r>
              <a:rPr lang="ko-KR" altLang="en-US" dirty="0"/>
              <a:t> 많아지고 복잡해짐</a:t>
            </a:r>
            <a:endParaRPr lang="en-US" altLang="ko-KR" dirty="0"/>
          </a:p>
          <a:p>
            <a:pPr lvl="1"/>
            <a:r>
              <a:rPr lang="ko-KR" altLang="en-US" dirty="0"/>
              <a:t>복잡한 웹 앱을 관리하기 위해 모듈 단위로 관리하는 </a:t>
            </a:r>
            <a:r>
              <a:rPr lang="en-US" altLang="ko-KR" dirty="0" err="1"/>
              <a:t>CommonJs</a:t>
            </a:r>
            <a:r>
              <a:rPr lang="en-US" altLang="ko-KR" dirty="0"/>
              <a:t>, AMD, ES6 Modules </a:t>
            </a:r>
            <a:r>
              <a:rPr lang="ko-KR" altLang="en-US" dirty="0"/>
              <a:t>등이 등장</a:t>
            </a:r>
            <a:endParaRPr lang="en-US" altLang="ko-KR" dirty="0"/>
          </a:p>
          <a:p>
            <a:pPr lvl="1"/>
            <a:r>
              <a:rPr lang="ko-KR" altLang="en-US" dirty="0"/>
              <a:t>가독성이나 다수 모듈 미 병행 처리 등의 약점을 보완하기 위해 </a:t>
            </a:r>
            <a:r>
              <a:rPr lang="en-US" altLang="ko-KR" dirty="0"/>
              <a:t>Webpack </a:t>
            </a:r>
            <a:r>
              <a:rPr lang="ko-KR" altLang="en-US" dirty="0"/>
              <a:t>등장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1BCC27-D7F1-4988-906E-336331FC2CF4}"/>
              </a:ext>
            </a:extLst>
          </p:cNvPr>
          <p:cNvSpPr/>
          <p:nvPr/>
        </p:nvSpPr>
        <p:spPr>
          <a:xfrm>
            <a:off x="679508" y="2548594"/>
            <a:ext cx="11039912" cy="620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$ Webpack –p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5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AEEDD-87EA-4462-BB8A-39D211AF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부록</a:t>
            </a:r>
            <a:r>
              <a:rPr lang="en-US" altLang="ko-KR" dirty="0"/>
              <a:t>) </a:t>
            </a:r>
            <a:r>
              <a:rPr lang="ko-KR" altLang="en-US" dirty="0"/>
              <a:t>자바스크립트 모듈화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77B0D-091C-4C36-9CE0-12DAD7E0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2794753"/>
          </a:xfrm>
        </p:spPr>
        <p:txBody>
          <a:bodyPr/>
          <a:lstStyle/>
          <a:p>
            <a:r>
              <a:rPr lang="ko-KR" altLang="en-US" dirty="0"/>
              <a:t>자바스크립트 모듈화 </a:t>
            </a:r>
            <a:r>
              <a:rPr lang="ko-KR" altLang="en-US" dirty="0" err="1"/>
              <a:t>문제란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아래는 </a:t>
            </a:r>
            <a:r>
              <a:rPr lang="en-US" altLang="ko-KR" dirty="0"/>
              <a:t>script </a:t>
            </a:r>
            <a:r>
              <a:rPr lang="ko-KR" altLang="en-US" dirty="0"/>
              <a:t>태그로 간단하게 자바스크립트 모듈화를 시도하는 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상기 모듈 로딩 방식의 문제점 </a:t>
            </a:r>
            <a:r>
              <a:rPr lang="en-US" altLang="ko-KR" dirty="0"/>
              <a:t>: </a:t>
            </a:r>
            <a:r>
              <a:rPr lang="ko-KR" altLang="en-US" dirty="0"/>
              <a:t>전역변수 충돌</a:t>
            </a:r>
            <a:r>
              <a:rPr lang="en-US" altLang="ko-KR" dirty="0"/>
              <a:t>, </a:t>
            </a:r>
            <a:r>
              <a:rPr lang="ko-KR" altLang="en-US" dirty="0"/>
              <a:t>스크립트 로딩 순서</a:t>
            </a:r>
            <a:r>
              <a:rPr lang="en-US" altLang="ko-KR" dirty="0"/>
              <a:t>, </a:t>
            </a:r>
            <a:r>
              <a:rPr lang="ko-KR" altLang="en-US" dirty="0"/>
              <a:t>복잡도에 따른 관리상의 문제</a:t>
            </a:r>
            <a:endParaRPr lang="en-US" altLang="ko-KR" dirty="0"/>
          </a:p>
          <a:p>
            <a:pPr lvl="1"/>
            <a:r>
              <a:rPr lang="ko-KR" altLang="en-US" dirty="0"/>
              <a:t>이를 해결하기 위해 </a:t>
            </a:r>
            <a:r>
              <a:rPr lang="en-US" altLang="ko-KR" dirty="0"/>
              <a:t>AMD </a:t>
            </a:r>
            <a:r>
              <a:rPr lang="ko-KR" altLang="en-US" dirty="0"/>
              <a:t>및 기타 모듈 </a:t>
            </a:r>
            <a:r>
              <a:rPr lang="ko-KR" altLang="en-US" dirty="0" err="1"/>
              <a:t>로더들</a:t>
            </a:r>
            <a:r>
              <a:rPr lang="en-US" altLang="ko-KR" dirty="0"/>
              <a:t>, Webpack</a:t>
            </a:r>
            <a:r>
              <a:rPr lang="ko-KR" altLang="en-US" dirty="0"/>
              <a:t>이 등장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970087-0FD5-4FD7-BD15-3C018F4AD6B0}"/>
              </a:ext>
            </a:extLst>
          </p:cNvPr>
          <p:cNvSpPr/>
          <p:nvPr/>
        </p:nvSpPr>
        <p:spPr>
          <a:xfrm>
            <a:off x="637563" y="1669410"/>
            <a:ext cx="11232859" cy="1149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=“module1.js”&gt;&lt;script&gt;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=“module2.js”&gt;&lt;script&gt;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=“module3.js”&gt;&lt;script&gt;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=“module4.js”&gt;&lt;script&gt;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7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CADA-E405-4379-8F4E-267692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Webpack</a:t>
            </a:r>
            <a:r>
              <a:rPr lang="ko-KR" altLang="en-US" dirty="0"/>
              <a:t>의 철학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53AC7-5088-44F8-A80C-4A3AF1F6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2241079"/>
          </a:xfrm>
        </p:spPr>
        <p:txBody>
          <a:bodyPr/>
          <a:lstStyle/>
          <a:p>
            <a:r>
              <a:rPr lang="en-US" altLang="ko-KR" dirty="0"/>
              <a:t>Everything is Modules</a:t>
            </a:r>
          </a:p>
          <a:p>
            <a:pPr lvl="1"/>
            <a:r>
              <a:rPr lang="ko-KR" altLang="en-US" dirty="0"/>
              <a:t>모든 웹 자원 </a:t>
            </a:r>
            <a:r>
              <a:rPr lang="en-US" altLang="ko-KR" dirty="0"/>
              <a:t>(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html)</a:t>
            </a:r>
            <a:r>
              <a:rPr lang="ko-KR" altLang="en-US" dirty="0"/>
              <a:t>이 모듈 형태로 로딩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Load only “What” You need and “When” You need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초기에 불필요한 것들을 모두 </a:t>
            </a:r>
            <a:r>
              <a:rPr lang="en-US" altLang="ko-KR" dirty="0"/>
              <a:t>loading 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필요할 때 필요한 것만 </a:t>
            </a:r>
            <a:r>
              <a:rPr lang="en-US" altLang="ko-KR" dirty="0"/>
              <a:t>loading</a:t>
            </a:r>
            <a:r>
              <a:rPr lang="ko-KR" altLang="en-US" dirty="0"/>
              <a:t> 하여 사용</a:t>
            </a:r>
            <a:r>
              <a:rPr lang="en-US" altLang="ko-KR" dirty="0"/>
              <a:t>) Lazy Loading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BA81B3-2F0C-43C8-9E82-BE114ABF43D3}"/>
              </a:ext>
            </a:extLst>
          </p:cNvPr>
          <p:cNvSpPr/>
          <p:nvPr/>
        </p:nvSpPr>
        <p:spPr>
          <a:xfrm>
            <a:off x="671119" y="1694576"/>
            <a:ext cx="10989578" cy="671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require(‘base.css’);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require(‘main.js’);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6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2AFC-2306-4258-91A6-C3319E96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Webpack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BED4F-2EAF-4CAB-8BCC-5AEDB132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–y</a:t>
            </a:r>
          </a:p>
          <a:p>
            <a:pPr lvl="1"/>
            <a:r>
              <a:rPr lang="en-US" altLang="ko-KR" dirty="0"/>
              <a:t>-y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의 항목의 값을 </a:t>
            </a:r>
            <a:r>
              <a:rPr lang="en-US" altLang="ko-KR" dirty="0" err="1"/>
              <a:t>defaul</a:t>
            </a:r>
            <a:r>
              <a:rPr lang="ko-KR" altLang="en-US" dirty="0"/>
              <a:t>로 설정 하겠다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webpack</a:t>
            </a:r>
          </a:p>
          <a:p>
            <a:pPr lvl="1"/>
            <a:r>
              <a:rPr lang="en-US" altLang="ko-KR" dirty="0"/>
              <a:t>--save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-dev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-- global : local</a:t>
            </a:r>
            <a:r>
              <a:rPr lang="ko-KR" altLang="en-US" dirty="0"/>
              <a:t>에 설치하지 않고</a:t>
            </a:r>
            <a:r>
              <a:rPr lang="en-US" altLang="ko-KR" dirty="0"/>
              <a:t>, </a:t>
            </a:r>
            <a:r>
              <a:rPr lang="ko-KR" altLang="en-US" dirty="0"/>
              <a:t>전역 </a:t>
            </a:r>
            <a:r>
              <a:rPr lang="en-US" altLang="ko-KR" dirty="0" err="1"/>
              <a:t>node_modules</a:t>
            </a:r>
            <a:r>
              <a:rPr lang="ko-KR" altLang="en-US" dirty="0"/>
              <a:t>에 설치하겠다</a:t>
            </a:r>
            <a:endParaRPr lang="en-US" altLang="ko-KR" dirty="0"/>
          </a:p>
          <a:p>
            <a:r>
              <a:rPr lang="ko-KR" altLang="en-US" dirty="0" err="1"/>
              <a:t>번들링</a:t>
            </a:r>
            <a:r>
              <a:rPr lang="ko-KR" altLang="en-US" dirty="0"/>
              <a:t> </a:t>
            </a:r>
            <a:r>
              <a:rPr lang="en-US" altLang="ko-KR" dirty="0"/>
              <a:t>: ../../</a:t>
            </a:r>
            <a:r>
              <a:rPr lang="en-US" altLang="ko-KR" dirty="0" err="1"/>
              <a:t>node_modules</a:t>
            </a:r>
            <a:r>
              <a:rPr lang="en-US" altLang="ko-KR" dirty="0"/>
              <a:t>/.bin/webpack ./app/index.js --output ./</a:t>
            </a:r>
            <a:r>
              <a:rPr lang="en-US" altLang="ko-KR" dirty="0" err="1"/>
              <a:t>dist</a:t>
            </a:r>
            <a:r>
              <a:rPr lang="en-US" altLang="ko-KR" dirty="0"/>
              <a:t>/bundle.js --mode development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 에서는 </a:t>
            </a:r>
            <a:r>
              <a:rPr lang="en-US" altLang="ko-KR" dirty="0"/>
              <a:t>./</a:t>
            </a:r>
            <a:r>
              <a:rPr lang="en-US" altLang="ko-KR" dirty="0" err="1"/>
              <a:t>dist</a:t>
            </a:r>
            <a:r>
              <a:rPr lang="en-US" altLang="ko-KR" dirty="0"/>
              <a:t>/bundle.js</a:t>
            </a:r>
            <a:r>
              <a:rPr lang="ko-KR" altLang="en-US" dirty="0"/>
              <a:t>를 </a:t>
            </a:r>
            <a:r>
              <a:rPr lang="en-US" altLang="ko-KR" dirty="0"/>
              <a:t>script </a:t>
            </a:r>
            <a:r>
              <a:rPr lang="ko-KR" altLang="en-US" dirty="0"/>
              <a:t>태그로 추가해주어 사용해주면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800" b="1" dirty="0"/>
              <a:t>Webpack config </a:t>
            </a:r>
            <a:r>
              <a:rPr lang="ko-KR" altLang="en-US" sz="1800" b="1" dirty="0"/>
              <a:t>파일을 생성하여 </a:t>
            </a:r>
            <a:r>
              <a:rPr lang="ko-KR" altLang="en-US" sz="1800" b="1" dirty="0" err="1"/>
              <a:t>번들링</a:t>
            </a:r>
            <a:r>
              <a:rPr lang="ko-KR" altLang="en-US" sz="1800" b="1" dirty="0"/>
              <a:t> 하기</a:t>
            </a:r>
            <a:endParaRPr lang="en-US" altLang="ko-KR" sz="1800" b="1" dirty="0"/>
          </a:p>
          <a:p>
            <a:r>
              <a:rPr lang="ko-KR" altLang="en-US" dirty="0" err="1"/>
              <a:t>안녕하셍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6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A504A-0AC4-4F29-AE65-57414B94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5-1) NPM (Node Package Manager)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871AA-9AE5-4DE9-9AF0-CADA675D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 </a:t>
            </a:r>
            <a:r>
              <a:rPr lang="ko-KR" altLang="en-US" dirty="0"/>
              <a:t>개발자들이 편하게 개발할 수 있도록 </a:t>
            </a:r>
            <a:r>
              <a:rPr lang="en-US" altLang="ko-KR" dirty="0"/>
              <a:t>JS </a:t>
            </a:r>
            <a:r>
              <a:rPr lang="ko-KR" altLang="en-US" dirty="0"/>
              <a:t>라이브러리들을 모아 놓은 공간</a:t>
            </a:r>
            <a:endParaRPr lang="en-US" altLang="ko-KR" dirty="0"/>
          </a:p>
          <a:p>
            <a:r>
              <a:rPr lang="en-US" altLang="ko-KR" dirty="0"/>
              <a:t>Front-end web apps, mobile apps, robots, routers </a:t>
            </a:r>
            <a:r>
              <a:rPr lang="ko-KR" altLang="en-US" dirty="0"/>
              <a:t>라이브러리들이 존재</a:t>
            </a:r>
            <a:endParaRPr lang="en-US" altLang="ko-KR" dirty="0"/>
          </a:p>
          <a:p>
            <a:r>
              <a:rPr lang="en-US" altLang="ko-KR" dirty="0"/>
              <a:t>Gulp, Webpack </a:t>
            </a:r>
            <a:r>
              <a:rPr lang="ko-KR" altLang="en-US" dirty="0"/>
              <a:t>모두 </a:t>
            </a:r>
            <a:r>
              <a:rPr lang="en-US" altLang="ko-KR" dirty="0"/>
              <a:t>node </a:t>
            </a:r>
            <a:r>
              <a:rPr lang="ko-KR" altLang="en-US" dirty="0"/>
              <a:t>기반</a:t>
            </a:r>
            <a:r>
              <a:rPr lang="en-US" altLang="ko-KR" dirty="0"/>
              <a:t>, NPM</a:t>
            </a:r>
            <a:r>
              <a:rPr lang="ko-KR" altLang="en-US" dirty="0"/>
              <a:t>을 사용하여 필요 라이브러리들을 로딩</a:t>
            </a:r>
            <a:endParaRPr lang="en-US" altLang="ko-KR" dirty="0"/>
          </a:p>
          <a:p>
            <a:r>
              <a:rPr lang="ko-KR" altLang="en-US" dirty="0"/>
              <a:t>재사용 가능한 </a:t>
            </a:r>
            <a:r>
              <a:rPr lang="en-US" altLang="ko-KR" dirty="0"/>
              <a:t>code</a:t>
            </a:r>
            <a:r>
              <a:rPr lang="ko-KR" altLang="en-US" dirty="0"/>
              <a:t>를 </a:t>
            </a:r>
            <a:r>
              <a:rPr lang="en-US" altLang="ko-KR" dirty="0"/>
              <a:t>modules, package</a:t>
            </a:r>
            <a:r>
              <a:rPr lang="ko-KR" altLang="en-US" dirty="0"/>
              <a:t>라고 호칭</a:t>
            </a:r>
            <a:endParaRPr lang="en-US" altLang="ko-KR" dirty="0"/>
          </a:p>
          <a:p>
            <a:r>
              <a:rPr lang="en-US" altLang="ko-KR" dirty="0" err="1"/>
              <a:t>package.json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/>
              <a:t>package</a:t>
            </a:r>
            <a:r>
              <a:rPr lang="ko-KR" altLang="en-US" dirty="0"/>
              <a:t>에 대한 파일 정보가 들어가 있음</a:t>
            </a:r>
            <a:endParaRPr lang="en-US" altLang="ko-KR" dirty="0"/>
          </a:p>
          <a:p>
            <a:r>
              <a:rPr lang="en-US" altLang="ko-KR" dirty="0" err="1"/>
              <a:t>Keyworkd</a:t>
            </a:r>
            <a:r>
              <a:rPr lang="ko-KR" altLang="en-US" dirty="0"/>
              <a:t>로 패키지 검색 가능</a:t>
            </a:r>
          </a:p>
        </p:txBody>
      </p:sp>
    </p:spTree>
    <p:extLst>
      <p:ext uri="{BB962C8B-B14F-4D97-AF65-F5344CB8AC3E}">
        <p14:creationId xmlns:p14="http://schemas.microsoft.com/office/powerpoint/2010/main" val="376072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76FE6-D8C1-4F70-9512-E21A3B7E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5-2) NPM </a:t>
            </a:r>
            <a:r>
              <a:rPr lang="ko-KR" altLang="en-US" dirty="0"/>
              <a:t>기본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99E72-FF78-4F80-B623-282B1132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프로젝트의 </a:t>
            </a:r>
            <a:r>
              <a:rPr lang="en-US" altLang="ko-KR" dirty="0"/>
              <a:t>node modules</a:t>
            </a:r>
            <a:r>
              <a:rPr lang="ko-KR" altLang="en-US" dirty="0"/>
              <a:t>를 관리하기 위한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2"/>
            <a:r>
              <a:rPr lang="en-US" altLang="ko-KR" dirty="0"/>
              <a:t>-y </a:t>
            </a:r>
            <a:r>
              <a:rPr lang="ko-KR" altLang="en-US" dirty="0"/>
              <a:t>옵션 </a:t>
            </a:r>
            <a:r>
              <a:rPr lang="en-US" altLang="ko-KR" dirty="0"/>
              <a:t>: default </a:t>
            </a:r>
            <a:r>
              <a:rPr lang="ko-KR" altLang="en-US" dirty="0"/>
              <a:t>정보를 가지고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패키지 설치 및 업데이트</a:t>
            </a:r>
            <a:endParaRPr lang="en-US" altLang="ko-KR" dirty="0"/>
          </a:p>
          <a:p>
            <a:pPr lvl="1"/>
            <a:r>
              <a:rPr lang="ko-KR" altLang="en-US" dirty="0"/>
              <a:t>프로젝트에서 사용할 </a:t>
            </a:r>
            <a:r>
              <a:rPr lang="en-US" altLang="ko-KR" dirty="0"/>
              <a:t>node modules </a:t>
            </a:r>
            <a:r>
              <a:rPr lang="ko-KR" altLang="en-US" dirty="0"/>
              <a:t>설치 및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1"/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/>
              <a:t>패키지명</a:t>
            </a:r>
            <a:endParaRPr lang="en-US" altLang="ko-KR" dirty="0"/>
          </a:p>
          <a:p>
            <a:pPr lvl="2"/>
            <a:r>
              <a:rPr lang="en-US" altLang="ko-KR" dirty="0"/>
              <a:t>--save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에 </a:t>
            </a:r>
            <a:r>
              <a:rPr lang="en-US" altLang="ko-KR" dirty="0"/>
              <a:t>dependencies</a:t>
            </a:r>
            <a:r>
              <a:rPr lang="ko-KR" altLang="en-US" dirty="0"/>
              <a:t> 모듈을 추가함 </a:t>
            </a:r>
            <a:r>
              <a:rPr lang="en-US" altLang="ko-KR" u="sng" dirty="0"/>
              <a:t>(</a:t>
            </a:r>
            <a:r>
              <a:rPr lang="ko-KR" altLang="en-US" u="sng" dirty="0"/>
              <a:t>앱이 구동되기 위한 모듈을 설치할 때</a:t>
            </a:r>
            <a:r>
              <a:rPr lang="en-US" altLang="ko-KR" u="sng" dirty="0"/>
              <a:t>)</a:t>
            </a:r>
          </a:p>
          <a:p>
            <a:pPr lvl="2"/>
            <a:r>
              <a:rPr lang="en-US" altLang="ko-KR" dirty="0"/>
              <a:t>--save-dev</a:t>
            </a:r>
            <a:r>
              <a:rPr lang="ko-KR" altLang="en-US" dirty="0"/>
              <a:t> 옵션 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에 </a:t>
            </a:r>
            <a:r>
              <a:rPr lang="en-US" altLang="ko-KR" dirty="0" err="1"/>
              <a:t>devDependencies</a:t>
            </a:r>
            <a:r>
              <a:rPr lang="ko-KR" altLang="en-US" dirty="0"/>
              <a:t>에 모듈을 추가함 </a:t>
            </a:r>
            <a:r>
              <a:rPr lang="en-US" altLang="ko-KR" u="sng" dirty="0"/>
              <a:t>{</a:t>
            </a:r>
            <a:r>
              <a:rPr lang="ko-KR" altLang="en-US" u="sng" dirty="0"/>
              <a:t>개발시에 필요한 모듈을 설치할 때 </a:t>
            </a:r>
            <a:r>
              <a:rPr lang="en-US" altLang="ko-KR" u="sng" dirty="0"/>
              <a:t>(build tool, test)}</a:t>
            </a:r>
          </a:p>
          <a:p>
            <a:pPr lvl="2"/>
            <a:r>
              <a:rPr lang="en-US" altLang="ko-KR" dirty="0"/>
              <a:t>-global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전역에 모듈이 설치 됨</a:t>
            </a:r>
            <a:endParaRPr lang="en-US" altLang="ko-KR" dirty="0"/>
          </a:p>
          <a:p>
            <a:pPr lvl="1"/>
            <a:r>
              <a:rPr lang="en-US" altLang="ko-KR" dirty="0" err="1"/>
              <a:t>devDependencies</a:t>
            </a:r>
            <a:r>
              <a:rPr lang="en-US" altLang="ko-KR" dirty="0"/>
              <a:t> vs dependencies</a:t>
            </a:r>
          </a:p>
          <a:p>
            <a:pPr lvl="2"/>
            <a:r>
              <a:rPr lang="en-US" altLang="ko-KR" dirty="0" err="1"/>
              <a:t>npm</a:t>
            </a:r>
            <a:r>
              <a:rPr lang="en-US" altLang="ko-KR" dirty="0"/>
              <a:t> install –production : </a:t>
            </a:r>
            <a:r>
              <a:rPr lang="en-US" altLang="ko-KR" dirty="0" err="1"/>
              <a:t>devDependencies</a:t>
            </a:r>
            <a:r>
              <a:rPr lang="ko-KR" altLang="en-US" dirty="0"/>
              <a:t>에 있는 모듈은 제외하고 </a:t>
            </a:r>
            <a:r>
              <a:rPr lang="en-US" altLang="ko-KR" dirty="0"/>
              <a:t>dependencies</a:t>
            </a:r>
            <a:r>
              <a:rPr lang="ko-KR" altLang="en-US" dirty="0"/>
              <a:t>에 있는 모듈만 설치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224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ACC54-86D7-4A1C-B0DF-D239F5F2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6-1) Webpack Entry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3D006-CEA0-4949-90A0-0A4D1830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r>
              <a:rPr lang="ko-KR" altLang="en-US" dirty="0"/>
              <a:t>으로 묶은 모든 라이브러리들을 </a:t>
            </a:r>
            <a:r>
              <a:rPr lang="ko-KR" altLang="en-US" dirty="0" err="1"/>
              <a:t>로딩할</a:t>
            </a:r>
            <a:r>
              <a:rPr lang="ko-KR" altLang="en-US" dirty="0"/>
              <a:t> 시작점 설정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a, b, c </a:t>
            </a:r>
            <a:r>
              <a:rPr lang="ko-KR" altLang="en-US" dirty="0"/>
              <a:t>라이브러리를 모두 </a:t>
            </a:r>
            <a:r>
              <a:rPr lang="ko-KR" altLang="en-US" dirty="0" err="1"/>
              <a:t>번들링한</a:t>
            </a:r>
            <a:r>
              <a:rPr lang="ko-KR" altLang="en-US" dirty="0"/>
              <a:t> </a:t>
            </a:r>
            <a:r>
              <a:rPr lang="en-US" altLang="ko-KR" dirty="0"/>
              <a:t>bundle.js</a:t>
            </a:r>
            <a:r>
              <a:rPr lang="ko-KR" altLang="en-US" dirty="0"/>
              <a:t>를 </a:t>
            </a:r>
            <a:r>
              <a:rPr lang="ko-KR" altLang="en-US" dirty="0" err="1"/>
              <a:t>로딩한다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개 또는 </a:t>
            </a:r>
            <a:r>
              <a:rPr lang="en-US" altLang="ko-KR" dirty="0"/>
              <a:t>2</a:t>
            </a:r>
            <a:r>
              <a:rPr lang="ko-KR" altLang="en-US" dirty="0"/>
              <a:t>개 이상의 엔트리 포인트를 설정할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BB97AB-1A86-4C49-8101-6D0DDDE19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3" y="2107319"/>
            <a:ext cx="9848675" cy="18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907</Words>
  <Application>Microsoft Office PowerPoint</Application>
  <PresentationFormat>와이드스크린</PresentationFormat>
  <Paragraphs>112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맑은 고딕</vt:lpstr>
      <vt:lpstr>Arial</vt:lpstr>
      <vt:lpstr>Wingdings</vt:lpstr>
      <vt:lpstr>Office 테마</vt:lpstr>
      <vt:lpstr>Webpack</vt:lpstr>
      <vt:lpstr>1) Webpack 은 무엇인가?</vt:lpstr>
      <vt:lpstr>2-1) Webpack을 사용하는 이유 &amp; 배경</vt:lpstr>
      <vt:lpstr>2-2 부록) 자바스크립트 모듈화 문제</vt:lpstr>
      <vt:lpstr>3) Webpack의 철학</vt:lpstr>
      <vt:lpstr>4) Webpack 시작하기</vt:lpstr>
      <vt:lpstr>5-1) NPM (Node Package Manager)이란?</vt:lpstr>
      <vt:lpstr>5-2) NPM 기본 명령어</vt:lpstr>
      <vt:lpstr>6-1) Webpack Entry란</vt:lpstr>
      <vt:lpstr>6-2) Webpack Entry 복수 엔트리 포인트</vt:lpstr>
      <vt:lpstr>7-1) webpack output이란</vt:lpstr>
      <vt:lpstr>7-2) webpack output Filename 옵션</vt:lpstr>
      <vt:lpstr>8-1) Webpack loader란</vt:lpstr>
      <vt:lpstr>8-2) Babel Loader – ES 6</vt:lpstr>
      <vt:lpstr>8-3) Loader 실습 1</vt:lpstr>
      <vt:lpstr>8-4) Loader 실습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호진 김</dc:creator>
  <cp:lastModifiedBy>호진 김</cp:lastModifiedBy>
  <cp:revision>155</cp:revision>
  <dcterms:created xsi:type="dcterms:W3CDTF">2018-12-08T11:34:12Z</dcterms:created>
  <dcterms:modified xsi:type="dcterms:W3CDTF">2019-01-07T12:31:12Z</dcterms:modified>
</cp:coreProperties>
</file>