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800100" indent="-342900">
              <a:buFont typeface="Arial" panose="020B0604020202020204" pitchFamily="34" charset="0"/>
              <a:buChar char="•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 marL="1714500" indent="-342900">
              <a:buFont typeface="Wingdings" panose="05000000000000000000" pitchFamily="2" charset="2"/>
              <a:buChar char="ü"/>
              <a:defRPr sz="1600"/>
            </a:lvl4pPr>
            <a:lvl5pPr marL="2171700" indent="-342900"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쉽게 배우는 </a:t>
            </a:r>
            <a:r>
              <a:rPr lang="en-US" altLang="ko-KR" dirty="0"/>
              <a:t>Webpack’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C13F-A1EE-4DC3-8EA0-2006823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6-2) Webpack Entry </a:t>
            </a:r>
            <a:r>
              <a:rPr lang="ko-KR" altLang="en-US" dirty="0"/>
              <a:t>복수 엔트리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486E7-2D47-48CF-BC53-913E4BA8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복수개</a:t>
            </a:r>
            <a:r>
              <a:rPr lang="ko-KR" altLang="en-US" dirty="0"/>
              <a:t> 엔트리 포인트에 대한 설정 예시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33AD7-A230-4EEB-9CEC-F3E604A4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86163"/>
            <a:ext cx="8472881" cy="27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08E8-0C1F-4ECD-A832-7782FA0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7-1) webpack output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06AE1-483E-428F-817B-B42A0B7F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</a:t>
            </a:r>
            <a:r>
              <a:rPr lang="ko-KR" altLang="en-US" dirty="0"/>
              <a:t>에서 설정하고 묶은 파일의 결과값을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8920A-7C53-409A-98AF-4AB4A718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98941"/>
            <a:ext cx="6275638" cy="30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E246-53D8-40DA-B9A0-4E616784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</p:spPr>
        <p:txBody>
          <a:bodyPr/>
          <a:lstStyle/>
          <a:p>
            <a:r>
              <a:rPr lang="en-US" altLang="ko-KR" dirty="0"/>
              <a:t>7-2) webpack output</a:t>
            </a:r>
            <a:r>
              <a:rPr lang="ko-KR" altLang="en-US" dirty="0"/>
              <a:t> </a:t>
            </a:r>
            <a:r>
              <a:rPr lang="en-US" altLang="ko-KR" dirty="0"/>
              <a:t>Filename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B3048-CD93-42E9-9635-49FEB203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2708991"/>
            <a:ext cx="11888584" cy="1259002"/>
          </a:xfrm>
        </p:spPr>
        <p:txBody>
          <a:bodyPr/>
          <a:lstStyle/>
          <a:p>
            <a:r>
              <a:rPr lang="en-US" altLang="ko-KR" dirty="0"/>
              <a:t>[name] : </a:t>
            </a:r>
            <a:r>
              <a:rPr lang="ko-KR" altLang="en-US" dirty="0"/>
              <a:t>엔트리 명에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[hash] : </a:t>
            </a:r>
            <a:r>
              <a:rPr lang="ko-KR" altLang="en-US" dirty="0"/>
              <a:t>특정 </a:t>
            </a:r>
            <a:r>
              <a:rPr lang="en-US" altLang="ko-KR" dirty="0"/>
              <a:t>webpack build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chunkhash</a:t>
            </a:r>
            <a:r>
              <a:rPr lang="en-US" altLang="ko-KR" dirty="0"/>
              <a:t>] : </a:t>
            </a:r>
            <a:r>
              <a:rPr lang="ko-KR" altLang="en-US" dirty="0"/>
              <a:t>특정 </a:t>
            </a:r>
            <a:r>
              <a:rPr lang="en-US" altLang="ko-KR" dirty="0"/>
              <a:t>webpack chunk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A98DA-B99C-41CB-8DE7-7166541B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889462"/>
            <a:ext cx="636358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A582-B749-43DA-A68D-C9F0716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8-1) Webpack loader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C4BD-E441-43D0-AB7F-696F73AF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752937"/>
          </a:xfrm>
        </p:spPr>
        <p:txBody>
          <a:bodyPr/>
          <a:lstStyle/>
          <a:p>
            <a:r>
              <a:rPr lang="ko-KR" altLang="en-US" dirty="0" err="1"/>
              <a:t>웹팩은</a:t>
            </a:r>
            <a:r>
              <a:rPr lang="ko-KR" altLang="en-US" dirty="0"/>
              <a:t> 자바스크립트 파일만 처리가 가능하도록 되어있다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loader</a:t>
            </a:r>
            <a:r>
              <a:rPr lang="ko-KR" altLang="en-US" dirty="0"/>
              <a:t>를 사용하여 다른 형태의 웹 자원들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…)</a:t>
            </a:r>
            <a:r>
              <a:rPr lang="ko-KR" altLang="en-US" dirty="0"/>
              <a:t>을 </a:t>
            </a:r>
            <a:r>
              <a:rPr lang="en-US" altLang="ko-KR" dirty="0" err="1"/>
              <a:t>js</a:t>
            </a:r>
            <a:r>
              <a:rPr lang="ko-KR" altLang="en-US" dirty="0"/>
              <a:t>로 변환하여 </a:t>
            </a:r>
            <a:r>
              <a:rPr lang="ko-KR" altLang="en-US" dirty="0" err="1"/>
              <a:t>로딩할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530F-6C97-48C1-BB01-1BCBD678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800342"/>
            <a:ext cx="8089746" cy="33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 dirty="0"/>
          </a:p>
          <a:p>
            <a:r>
              <a:rPr lang="ko-KR" altLang="en-US" dirty="0" err="1"/>
              <a:t>번들링</a:t>
            </a:r>
            <a:r>
              <a:rPr lang="ko-KR" altLang="en-US" dirty="0"/>
              <a:t> </a:t>
            </a:r>
            <a:r>
              <a:rPr lang="en-US" altLang="ko-KR" dirty="0"/>
              <a:t>: ../../</a:t>
            </a:r>
            <a:r>
              <a:rPr lang="en-US" altLang="ko-KR" dirty="0" err="1"/>
              <a:t>node_modules</a:t>
            </a:r>
            <a:r>
              <a:rPr lang="en-US" altLang="ko-KR" dirty="0"/>
              <a:t>/.bin/webpack ./app/index.js --output ./</a:t>
            </a:r>
            <a:r>
              <a:rPr lang="en-US" altLang="ko-KR" dirty="0" err="1"/>
              <a:t>dist</a:t>
            </a:r>
            <a:r>
              <a:rPr lang="en-US" altLang="ko-KR" dirty="0"/>
              <a:t>/bundle.js --mode development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에서는 </a:t>
            </a:r>
            <a:r>
              <a:rPr lang="en-US" altLang="ko-KR" dirty="0"/>
              <a:t>./</a:t>
            </a:r>
            <a:r>
              <a:rPr lang="en-US" altLang="ko-KR" dirty="0" err="1"/>
              <a:t>dist</a:t>
            </a:r>
            <a:r>
              <a:rPr lang="en-US" altLang="ko-KR" dirty="0"/>
              <a:t>/bundle.js</a:t>
            </a:r>
            <a:r>
              <a:rPr lang="ko-KR" altLang="en-US" dirty="0"/>
              <a:t>를 </a:t>
            </a:r>
            <a:r>
              <a:rPr lang="en-US" altLang="ko-KR" dirty="0"/>
              <a:t>script </a:t>
            </a:r>
            <a:r>
              <a:rPr lang="ko-KR" altLang="en-US" dirty="0"/>
              <a:t>태그로 추가해주어 사용해주면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/>
              <a:t>Webpack config </a:t>
            </a:r>
            <a:r>
              <a:rPr lang="ko-KR" altLang="en-US" sz="1800" b="1" dirty="0"/>
              <a:t>파일을 생성하여 </a:t>
            </a:r>
            <a:r>
              <a:rPr lang="ko-KR" altLang="en-US" sz="1800" b="1" dirty="0" err="1"/>
              <a:t>번들링</a:t>
            </a:r>
            <a:r>
              <a:rPr lang="ko-KR" altLang="en-US" sz="1800" b="1" dirty="0"/>
              <a:t> 하기</a:t>
            </a:r>
            <a:endParaRPr lang="en-US" altLang="ko-KR" sz="1800" b="1" dirty="0"/>
          </a:p>
          <a:p>
            <a:r>
              <a:rPr lang="ko-KR" altLang="en-US" dirty="0" err="1"/>
              <a:t>안녕하셍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504A-0AC4-4F29-AE65-57414B9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5-1) NPM (Node Package Manager)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71AA-9AE5-4DE9-9AF0-CADA675D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개발자들이 편하게 개발할 수 있도록 </a:t>
            </a:r>
            <a:r>
              <a:rPr lang="en-US" altLang="ko-KR" dirty="0"/>
              <a:t>JS </a:t>
            </a:r>
            <a:r>
              <a:rPr lang="ko-KR" altLang="en-US" dirty="0"/>
              <a:t>라이브러리들을 모아 놓은 공간</a:t>
            </a:r>
            <a:endParaRPr lang="en-US" altLang="ko-KR" dirty="0"/>
          </a:p>
          <a:p>
            <a:r>
              <a:rPr lang="en-US" altLang="ko-KR" dirty="0"/>
              <a:t>Front-end web apps, mobile apps, robots, routers </a:t>
            </a:r>
            <a:r>
              <a:rPr lang="ko-KR" altLang="en-US" dirty="0"/>
              <a:t>라이브러리들이 존재</a:t>
            </a:r>
            <a:endParaRPr lang="en-US" altLang="ko-KR" dirty="0"/>
          </a:p>
          <a:p>
            <a:r>
              <a:rPr lang="en-US" altLang="ko-KR" dirty="0"/>
              <a:t>Gulp, Webpack </a:t>
            </a:r>
            <a:r>
              <a:rPr lang="ko-KR" altLang="en-US" dirty="0"/>
              <a:t>모두 </a:t>
            </a:r>
            <a:r>
              <a:rPr lang="en-US" altLang="ko-KR" dirty="0"/>
              <a:t>node </a:t>
            </a:r>
            <a:r>
              <a:rPr lang="ko-KR" altLang="en-US" dirty="0"/>
              <a:t>기반</a:t>
            </a:r>
            <a:r>
              <a:rPr lang="en-US" altLang="ko-KR" dirty="0"/>
              <a:t>, NPM</a:t>
            </a:r>
            <a:r>
              <a:rPr lang="ko-KR" altLang="en-US" dirty="0"/>
              <a:t>을 사용하여 필요 라이브러리들을 로딩</a:t>
            </a:r>
            <a:endParaRPr lang="en-US" altLang="ko-KR" dirty="0"/>
          </a:p>
          <a:p>
            <a:r>
              <a:rPr lang="ko-KR" altLang="en-US" dirty="0"/>
              <a:t>재사용 가능한 </a:t>
            </a: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modules, package</a:t>
            </a:r>
            <a:r>
              <a:rPr lang="ko-KR" altLang="en-US" dirty="0"/>
              <a:t>라고 호칭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package</a:t>
            </a:r>
            <a:r>
              <a:rPr lang="ko-KR" altLang="en-US" dirty="0"/>
              <a:t>에 대한 파일 정보가 들어가 있음</a:t>
            </a:r>
            <a:endParaRPr lang="en-US" altLang="ko-KR" dirty="0"/>
          </a:p>
          <a:p>
            <a:r>
              <a:rPr lang="en-US" altLang="ko-KR" dirty="0" err="1"/>
              <a:t>Keyworkd</a:t>
            </a:r>
            <a:r>
              <a:rPr lang="ko-KR" altLang="en-US" dirty="0"/>
              <a:t>로 패키지 검색 가능</a:t>
            </a:r>
          </a:p>
        </p:txBody>
      </p:sp>
    </p:spTree>
    <p:extLst>
      <p:ext uri="{BB962C8B-B14F-4D97-AF65-F5344CB8AC3E}">
        <p14:creationId xmlns:p14="http://schemas.microsoft.com/office/powerpoint/2010/main" val="37607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6FE6-D8C1-4F70-9512-E21A3B7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5-2) NPM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99E72-FF78-4F80-B623-282B113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node modules</a:t>
            </a:r>
            <a:r>
              <a:rPr lang="ko-KR" altLang="en-US" dirty="0"/>
              <a:t>를 관리하기 위한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default </a:t>
            </a:r>
            <a:r>
              <a:rPr lang="ko-KR" altLang="en-US" dirty="0"/>
              <a:t>정보를 가지고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패키지 설치 및 업데이트</a:t>
            </a:r>
            <a:endParaRPr lang="en-US" altLang="ko-KR" dirty="0"/>
          </a:p>
          <a:p>
            <a:pPr lvl="1"/>
            <a:r>
              <a:rPr lang="ko-KR" altLang="en-US" dirty="0"/>
              <a:t>프로젝트에서 사용할 </a:t>
            </a:r>
            <a:r>
              <a:rPr lang="en-US" altLang="ko-KR" dirty="0"/>
              <a:t>node modules </a:t>
            </a:r>
            <a:r>
              <a:rPr lang="ko-KR" altLang="en-US" dirty="0"/>
              <a:t>설치 및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2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/>
              <a:t>dependencies</a:t>
            </a:r>
            <a:r>
              <a:rPr lang="ko-KR" altLang="en-US" dirty="0"/>
              <a:t> 모듈을 추가함 </a:t>
            </a:r>
            <a:r>
              <a:rPr lang="en-US" altLang="ko-KR" u="sng" dirty="0"/>
              <a:t>(</a:t>
            </a:r>
            <a:r>
              <a:rPr lang="ko-KR" altLang="en-US" u="sng" dirty="0"/>
              <a:t>앱이 구동되기 위한 모듈을 설치할 때</a:t>
            </a:r>
            <a:r>
              <a:rPr lang="en-US" altLang="ko-KR" u="sng" dirty="0"/>
              <a:t>)</a:t>
            </a:r>
          </a:p>
          <a:p>
            <a:pPr lvl="2"/>
            <a:r>
              <a:rPr lang="en-US" altLang="ko-KR" dirty="0"/>
              <a:t>--save-dev</a:t>
            </a:r>
            <a:r>
              <a:rPr lang="ko-KR" altLang="en-US" dirty="0"/>
              <a:t> 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 err="1"/>
              <a:t>devDependencies</a:t>
            </a:r>
            <a:r>
              <a:rPr lang="ko-KR" altLang="en-US" dirty="0"/>
              <a:t>에 모듈을 추가함 </a:t>
            </a:r>
            <a:r>
              <a:rPr lang="en-US" altLang="ko-KR" u="sng" dirty="0"/>
              <a:t>{</a:t>
            </a:r>
            <a:r>
              <a:rPr lang="ko-KR" altLang="en-US" u="sng" dirty="0"/>
              <a:t>개발시에 필요한 모듈을 설치할 때 </a:t>
            </a:r>
            <a:r>
              <a:rPr lang="en-US" altLang="ko-KR" u="sng" dirty="0"/>
              <a:t>(build tool, test)}</a:t>
            </a:r>
          </a:p>
          <a:p>
            <a:pPr lvl="2"/>
            <a:r>
              <a:rPr lang="en-US" altLang="ko-KR" dirty="0"/>
              <a:t>-global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전역에 모듈이 설치 됨</a:t>
            </a:r>
            <a:endParaRPr lang="en-US" altLang="ko-KR" dirty="0"/>
          </a:p>
          <a:p>
            <a:pPr lvl="1"/>
            <a:r>
              <a:rPr lang="en-US" altLang="ko-KR" dirty="0" err="1"/>
              <a:t>devDependencies</a:t>
            </a:r>
            <a:r>
              <a:rPr lang="en-US" altLang="ko-KR" dirty="0"/>
              <a:t> vs dependencies</a:t>
            </a:r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install –production : </a:t>
            </a:r>
            <a:r>
              <a:rPr lang="en-US" altLang="ko-KR" dirty="0" err="1"/>
              <a:t>devDependencies</a:t>
            </a:r>
            <a:r>
              <a:rPr lang="ko-KR" altLang="en-US" dirty="0"/>
              <a:t>에 있는 모듈은 제외하고 </a:t>
            </a:r>
            <a:r>
              <a:rPr lang="en-US" altLang="ko-KR" dirty="0"/>
              <a:t>dependencies</a:t>
            </a:r>
            <a:r>
              <a:rPr lang="ko-KR" altLang="en-US" dirty="0"/>
              <a:t>에 있는 모듈만 설치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2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CC54-86D7-4A1C-B0DF-D239F5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6-1) Webpack Entry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006-CEA0-4949-90A0-0A4D183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으로 묶은 모든 라이브러리들을 </a:t>
            </a:r>
            <a:r>
              <a:rPr lang="ko-KR" altLang="en-US" dirty="0" err="1"/>
              <a:t>로딩할</a:t>
            </a:r>
            <a:r>
              <a:rPr lang="ko-KR" altLang="en-US" dirty="0"/>
              <a:t> 시작점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라이브러리를 모두 </a:t>
            </a:r>
            <a:r>
              <a:rPr lang="ko-KR" altLang="en-US" dirty="0" err="1"/>
              <a:t>번들링한</a:t>
            </a:r>
            <a:r>
              <a:rPr lang="ko-KR" altLang="en-US" dirty="0"/>
              <a:t> </a:t>
            </a:r>
            <a:r>
              <a:rPr lang="en-US" altLang="ko-KR" dirty="0"/>
              <a:t>bundle.js</a:t>
            </a:r>
            <a:r>
              <a:rPr lang="ko-KR" altLang="en-US" dirty="0"/>
              <a:t>를 </a:t>
            </a:r>
            <a:r>
              <a:rPr lang="ko-KR" altLang="en-US" dirty="0" err="1"/>
              <a:t>로딩한다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 이상의 엔트리 포인트를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B97AB-1A86-4C49-8101-6D0DDDE1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" y="2107319"/>
            <a:ext cx="9848675" cy="1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777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Arial</vt:lpstr>
      <vt:lpstr>Wingdings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  <vt:lpstr>5-1) NPM (Node Package Manager)이란?</vt:lpstr>
      <vt:lpstr>5-2) NPM 기본 명령어</vt:lpstr>
      <vt:lpstr>6-1) Webpack Entry란</vt:lpstr>
      <vt:lpstr>6-2) Webpack Entry 복수 엔트리 포인트</vt:lpstr>
      <vt:lpstr>7-1) webpack output이란</vt:lpstr>
      <vt:lpstr>7-2) webpack output Filename 옵션</vt:lpstr>
      <vt:lpstr>8-1) Webpack loader란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138</cp:revision>
  <dcterms:created xsi:type="dcterms:W3CDTF">2018-12-08T11:34:12Z</dcterms:created>
  <dcterms:modified xsi:type="dcterms:W3CDTF">2018-12-18T13:39:50Z</dcterms:modified>
</cp:coreProperties>
</file>