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</p:sldMasterIdLst>
  <p:notesMasterIdLst>
    <p:notesMasterId r:id="rId18"/>
  </p:notes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7" r:id="rId9"/>
    <p:sldId id="266" r:id="rId10"/>
    <p:sldId id="265" r:id="rId11"/>
    <p:sldId id="268" r:id="rId12"/>
    <p:sldId id="269" r:id="rId13"/>
    <p:sldId id="270" r:id="rId14"/>
    <p:sldId id="262" r:id="rId15"/>
    <p:sldId id="261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016E3-8FE3-42C8-A989-047C3A31122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DDB7F-9A62-4234-80C9-785C06507C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887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507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64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257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707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363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834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24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394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57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891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790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341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01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456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227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B55978-8CFA-4D58-A7CA-977091AB850B}" type="datetime1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38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5EB8-7368-43D1-ABFF-1DBCEEB888E8}" type="datetime1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2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E1C5-9666-44F8-96EF-AE7D294E0D7E}" type="datetime1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23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F3C-7573-4809-B83D-E0DB31C3D6A6}" type="datetime1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20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168C-23D7-487E-9AEB-06F963A5FEB3}" type="datetime1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70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5F28-90D8-4DB3-9951-A17FCB4966B8}" type="datetime1">
              <a:rPr lang="pt-BR" smtClean="0"/>
              <a:t>25/06/2018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01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D4F4-0A5C-4E1E-A0C0-61FD8B04D3B3}" type="datetime1">
              <a:rPr lang="pt-BR" smtClean="0"/>
              <a:t>25/06/2018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55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B3C4-A75F-40E6-965F-9841183E88AA}" type="datetime1">
              <a:rPr lang="pt-BR" smtClean="0"/>
              <a:t>25/06/2018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28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440F-3387-499A-B845-6E57613D8F67}" type="datetime1">
              <a:rPr lang="pt-BR" smtClean="0"/>
              <a:t>25/06/2018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10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F9B1-4F0A-4D76-B039-07E905EFB92F}" type="datetime1">
              <a:rPr lang="pt-BR" smtClean="0"/>
              <a:t>25/06/2018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28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08D8-169F-441D-994A-484536FE7E9C}" type="datetime1">
              <a:rPr lang="pt-BR" smtClean="0"/>
              <a:t>25/06/2018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47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4FBDC7F-2859-46C6-844F-882530C52049}" type="datetime1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49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109980" y="1136822"/>
            <a:ext cx="9966960" cy="2032405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9980" y="1136822"/>
            <a:ext cx="9966960" cy="2032405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r>
              <a:rPr lang="pt-BR" sz="6600" b="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66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8800" b="0" dirty="0" err="1">
                <a:latin typeface="Arial" panose="020B0604020202020204" pitchFamily="34" charset="0"/>
                <a:cs typeface="Arial" panose="020B0604020202020204" pitchFamily="34" charset="0"/>
              </a:rPr>
              <a:t>Wordin’On</a:t>
            </a:r>
            <a:r>
              <a:rPr lang="pt-BR" sz="8800" b="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88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b="0" dirty="0">
                <a:latin typeface="Arial" panose="020B0604020202020204" pitchFamily="34" charset="0"/>
                <a:cs typeface="Arial" panose="020B0604020202020204" pitchFamily="34" charset="0"/>
              </a:rPr>
              <a:t>Site </a:t>
            </a:r>
            <a:r>
              <a:rPr lang="pt-BR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de realização </a:t>
            </a:r>
            <a:r>
              <a:rPr lang="pt-BR" sz="2800" b="0" dirty="0">
                <a:latin typeface="Arial" panose="020B0604020202020204" pitchFamily="34" charset="0"/>
                <a:cs typeface="Arial" panose="020B0604020202020204" pitchFamily="34" charset="0"/>
              </a:rPr>
              <a:t>de redações </a:t>
            </a:r>
            <a:r>
              <a:rPr lang="pt-BR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no estilo </a:t>
            </a:r>
            <a:r>
              <a:rPr lang="pt-BR" sz="2800" b="0" dirty="0">
                <a:latin typeface="Arial" panose="020B0604020202020204" pitchFamily="34" charset="0"/>
                <a:cs typeface="Arial" panose="020B0604020202020204" pitchFamily="34" charset="0"/>
              </a:rPr>
              <a:t>ENEM</a:t>
            </a:r>
            <a:endParaRPr lang="pt-BR" sz="8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9530" y="4669733"/>
            <a:ext cx="8767860" cy="1949276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Eliseu Messias Gabriel de Brito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Nathan Rocha de Jesus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9704867" y="5590309"/>
            <a:ext cx="2244436" cy="1028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Curitiba/PR</a:t>
            </a: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2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431074"/>
            <a:ext cx="9892747" cy="1685109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Principais requisitos não funcionais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706" y="2369882"/>
            <a:ext cx="8195334" cy="40365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45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Principais </a:t>
            </a:r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regras de negócio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682" y="2156414"/>
            <a:ext cx="7882429" cy="42443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178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Principais </a:t>
            </a:r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regras de negócio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240" y="2318260"/>
            <a:ext cx="8358266" cy="408813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61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Principais </a:t>
            </a:r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regras de negócio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471" y="2252300"/>
            <a:ext cx="7778623" cy="41615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650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33" y="264383"/>
            <a:ext cx="11638467" cy="6324570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48733" y="2799549"/>
            <a:ext cx="3656002" cy="1466333"/>
          </a:xfrm>
        </p:spPr>
        <p:txBody>
          <a:bodyPr>
            <a:noAutofit/>
          </a:bodyPr>
          <a:lstStyle/>
          <a:p>
            <a:r>
              <a:rPr lang="pt-BR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Classes do projeto</a:t>
            </a:r>
            <a:endParaRPr lang="pt-BR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4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Entidades e relacionamentos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784" y="2116996"/>
            <a:ext cx="8229952" cy="42893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165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Agradecimentos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2860766"/>
            <a:ext cx="9872871" cy="3235234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Primeiramente aos nossos familiares;</a:t>
            </a:r>
          </a:p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Também à coordenação e ao corpo docente do curso;</a:t>
            </a:r>
          </a:p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Por fim aos amigos, que estiveram ao nosso lado durante o desenvolvimento do projeto.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19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Problematização e justificativa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3105664"/>
            <a:ext cx="9872871" cy="299033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Problema  Estudantes têm dificuldade na realização de redações no estilo ENEM.</a:t>
            </a:r>
          </a:p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Justificativa  Com mais prática dos Estudantes na realização das redações, as dificuldades diminuem.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6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Por que o nome </a:t>
            </a:r>
            <a:r>
              <a:rPr lang="pt-BR" sz="5400" dirty="0" err="1">
                <a:latin typeface="Arial" panose="020B0604020202020204" pitchFamily="34" charset="0"/>
                <a:cs typeface="Arial" panose="020B0604020202020204" pitchFamily="34" charset="0"/>
              </a:rPr>
              <a:t>Wordin’On</a:t>
            </a:r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2413686"/>
            <a:ext cx="9872871" cy="3682314"/>
          </a:xfrm>
        </p:spPr>
        <p:txBody>
          <a:bodyPr>
            <a:normAutofit/>
          </a:bodyPr>
          <a:lstStyle/>
          <a:p>
            <a:r>
              <a:rPr lang="pt-B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Wordin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Redação.</a:t>
            </a:r>
          </a:p>
          <a:p>
            <a:r>
              <a:rPr lang="pt-BR" sz="32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On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Online.</a:t>
            </a:r>
          </a:p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Ou seja, o site tem a finalidade de possibilitar a realização da escrita de redações de forma online.</a:t>
            </a:r>
          </a:p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Essas redações serão no modelo do ENEM (dissertativas argumentativas).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1143000" y="609600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Funcionalidades do site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/>
          <p:nvPr/>
        </p:nvPicPr>
        <p:blipFill rotWithShape="1">
          <a:blip r:embed="rId2"/>
          <a:srcRect l="27615" t="24108" r="40470" b="32380"/>
          <a:stretch/>
        </p:blipFill>
        <p:spPr bwMode="auto">
          <a:xfrm>
            <a:off x="2843954" y="2142309"/>
            <a:ext cx="6473611" cy="4323805"/>
          </a:xfrm>
          <a:prstGeom prst="rect">
            <a:avLst/>
          </a:prstGeom>
          <a:ln w="28575">
            <a:solidFill>
              <a:schemeClr val="tx1"/>
            </a:solidFill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359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Principais requisitos funcionais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l="41308" t="18407" r="27189" b="48430"/>
          <a:stretch/>
        </p:blipFill>
        <p:spPr>
          <a:xfrm>
            <a:off x="2489373" y="2142861"/>
            <a:ext cx="7200000" cy="426352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64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Principais requisitos funcionais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190" y="2152293"/>
            <a:ext cx="8756365" cy="4320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11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Principais requisitos funcionais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534" y="2184399"/>
            <a:ext cx="7888810" cy="42294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13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431074"/>
            <a:ext cx="9892747" cy="1685109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Principais requisitos não funcionais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055" y="2386206"/>
            <a:ext cx="8189459" cy="40537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065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431074"/>
            <a:ext cx="9892747" cy="1685109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Principais requisitos não funcionais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04" y="2327048"/>
            <a:ext cx="8283138" cy="407934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216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193</Words>
  <Application>Microsoft Office PowerPoint</Application>
  <PresentationFormat>Widescreen</PresentationFormat>
  <Paragraphs>59</Paragraphs>
  <Slides>16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Base</vt:lpstr>
      <vt:lpstr>projeto Wordin’On Site de realização de redações no estilo ENEM</vt:lpstr>
      <vt:lpstr>Problematização e justificativa</vt:lpstr>
      <vt:lpstr>Por que o nome Wordin’On?</vt:lpstr>
      <vt:lpstr>Funcionalidades do site</vt:lpstr>
      <vt:lpstr>Principais requisitos funcionais</vt:lpstr>
      <vt:lpstr>Principais requisitos funcionais</vt:lpstr>
      <vt:lpstr>Principais requisitos funcionais</vt:lpstr>
      <vt:lpstr>Principais requisitos não funcionais</vt:lpstr>
      <vt:lpstr>Principais requisitos não funcionais</vt:lpstr>
      <vt:lpstr>Principais requisitos não funcionais</vt:lpstr>
      <vt:lpstr>Principais regras de negócio</vt:lpstr>
      <vt:lpstr>Principais regras de negócio</vt:lpstr>
      <vt:lpstr>Principais regras de negócio</vt:lpstr>
      <vt:lpstr>Classes do projeto</vt:lpstr>
      <vt:lpstr>Entidades e relacionamentos</vt:lpstr>
      <vt:lpstr>Agradecimentos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51</cp:revision>
  <dcterms:created xsi:type="dcterms:W3CDTF">2017-11-29T21:55:53Z</dcterms:created>
  <dcterms:modified xsi:type="dcterms:W3CDTF">2018-06-25T22:39:16Z</dcterms:modified>
</cp:coreProperties>
</file>