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0A79-3C1D-492B-B942-69376B79967E}" type="datetimeFigureOut">
              <a:rPr lang="pt-BR" smtClean="0"/>
              <a:t>24/06/2018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37D9-282A-4311-8D1C-0CEB94E714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681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0A79-3C1D-492B-B942-69376B79967E}" type="datetimeFigureOut">
              <a:rPr lang="pt-BR" smtClean="0"/>
              <a:t>24/06/2018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37D9-282A-4311-8D1C-0CEB94E714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390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0A79-3C1D-492B-B942-69376B79967E}" type="datetimeFigureOut">
              <a:rPr lang="pt-BR" smtClean="0"/>
              <a:t>24/06/2018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37D9-282A-4311-8D1C-0CEB94E714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5058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0A79-3C1D-492B-B942-69376B79967E}" type="datetimeFigureOut">
              <a:rPr lang="pt-BR" smtClean="0"/>
              <a:t>24/06/2018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37D9-282A-4311-8D1C-0CEB94E714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192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0A79-3C1D-492B-B942-69376B79967E}" type="datetimeFigureOut">
              <a:rPr lang="pt-BR" smtClean="0"/>
              <a:t>24/06/2018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37D9-282A-4311-8D1C-0CEB94E714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5183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0A79-3C1D-492B-B942-69376B79967E}" type="datetimeFigureOut">
              <a:rPr lang="pt-BR" smtClean="0"/>
              <a:t>24/06/2018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37D9-282A-4311-8D1C-0CEB94E714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2468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0A79-3C1D-492B-B942-69376B79967E}" type="datetimeFigureOut">
              <a:rPr lang="pt-BR" smtClean="0"/>
              <a:t>24/06/2018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37D9-282A-4311-8D1C-0CEB94E714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1600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0A79-3C1D-492B-B942-69376B79967E}" type="datetimeFigureOut">
              <a:rPr lang="pt-BR" smtClean="0"/>
              <a:t>24/06/2018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37D9-282A-4311-8D1C-0CEB94E714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6433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0A79-3C1D-492B-B942-69376B79967E}" type="datetimeFigureOut">
              <a:rPr lang="pt-BR" smtClean="0"/>
              <a:t>24/06/2018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37D9-282A-4311-8D1C-0CEB94E714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9370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0A79-3C1D-492B-B942-69376B79967E}" type="datetimeFigureOut">
              <a:rPr lang="pt-BR" smtClean="0"/>
              <a:t>24/06/2018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37D9-282A-4311-8D1C-0CEB94E714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5318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0A79-3C1D-492B-B942-69376B79967E}" type="datetimeFigureOut">
              <a:rPr lang="pt-BR" smtClean="0"/>
              <a:t>24/06/2018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37D9-282A-4311-8D1C-0CEB94E714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4128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20A79-3C1D-492B-B942-69376B79967E}" type="datetimeFigureOut">
              <a:rPr lang="pt-BR" smtClean="0"/>
              <a:t>24/06/2018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937D9-282A-4311-8D1C-0CEB94E714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8579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79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92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79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484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978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985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932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79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427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38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7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014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79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54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79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84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31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794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79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993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7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931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543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79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2635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Nathan</dc:creator>
  <cp:lastModifiedBy>Nathan</cp:lastModifiedBy>
  <cp:revision>2</cp:revision>
  <dcterms:created xsi:type="dcterms:W3CDTF">2018-06-24T19:35:02Z</dcterms:created>
  <dcterms:modified xsi:type="dcterms:W3CDTF">2018-06-24T19:46:27Z</dcterms:modified>
</cp:coreProperties>
</file>