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7" r:id="rId9"/>
    <p:sldId id="266" r:id="rId10"/>
    <p:sldId id="265" r:id="rId11"/>
    <p:sldId id="268" r:id="rId12"/>
    <p:sldId id="269" r:id="rId13"/>
    <p:sldId id="270" r:id="rId14"/>
    <p:sldId id="262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016E3-8FE3-42C8-A989-047C3A31122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DB7F-9A62-4234-80C9-785C06507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0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5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0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36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34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9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7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9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9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4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5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DB7F-9A62-4234-80C9-785C06507C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2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B55978-8CFA-4D58-A7CA-977091AB850B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5EB8-7368-43D1-ABFF-1DBCEEB888E8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E1C5-9666-44F8-96EF-AE7D294E0D7E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F3C-7573-4809-B83D-E0DB31C3D6A6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0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168C-23D7-487E-9AEB-06F963A5FEB3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5F28-90D8-4DB3-9951-A17FCB4966B8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D4F4-0A5C-4E1E-A0C0-61FD8B04D3B3}" type="datetime1">
              <a:rPr lang="pt-BR" smtClean="0"/>
              <a:t>24/06/2018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B3C4-A75F-40E6-965F-9841183E88AA}" type="datetime1">
              <a:rPr lang="pt-BR" smtClean="0"/>
              <a:t>24/06/2018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2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440F-3387-499A-B845-6E57613D8F67}" type="datetime1">
              <a:rPr lang="pt-BR" smtClean="0"/>
              <a:t>24/06/2018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F9B1-4F0A-4D76-B039-07E905EFB92F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08D8-169F-441D-994A-484536FE7E9C}" type="datetime1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FBDC7F-2859-46C6-844F-882530C52049}" type="datetime1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48EA3-C02C-492B-BD6A-60F12EB14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109980" y="1136822"/>
            <a:ext cx="9966960" cy="203240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1136822"/>
            <a:ext cx="9966960" cy="203240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 projeto</a:t>
            </a:r>
            <a: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800" b="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8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 realização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de redações </a:t>
            </a:r>
            <a:r>
              <a:rPr lang="pt-BR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 estilo </a:t>
            </a:r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ENEM</a:t>
            </a:r>
            <a:endParaRPr lang="pt-BR" sz="8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30" y="4669733"/>
            <a:ext cx="8767860" cy="194927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Eliseu Messias Gabriel de Brito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Nathan Rocha de Jesus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704867" y="5590309"/>
            <a:ext cx="2244436" cy="102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Curitiba/PR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06" y="2369882"/>
            <a:ext cx="8195334" cy="4036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5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82" y="2156414"/>
            <a:ext cx="7882429" cy="42443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17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40" y="2318260"/>
            <a:ext cx="8358266" cy="40881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71" y="2252300"/>
            <a:ext cx="7778623" cy="41615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65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3" y="261267"/>
            <a:ext cx="11694455" cy="632768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48733" y="2799549"/>
            <a:ext cx="3656002" cy="1466333"/>
          </a:xfrm>
        </p:spPr>
        <p:txBody>
          <a:bodyPr>
            <a:noAutofit/>
          </a:bodyPr>
          <a:lstStyle/>
          <a:p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do projeto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e relacionamentos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84" y="2116996"/>
            <a:ext cx="8229952" cy="4289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860766"/>
            <a:ext cx="9872871" cy="3235234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Primeiramente aos nossos familiares;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Também à coordenação e ao corpo docente do curso;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Por fim aos amigos, que estiveram ao nosso lado durante o desenvolvimento do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Problematização e justificativa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3105664"/>
            <a:ext cx="9872871" cy="299033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Problema  Estudantes têm dificuldade na realização de redações no estilo ENEM.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Justificativa  Com mais prática dos Estudantes na realização das redações, as dificuldades diminuem.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Por que o nome </a:t>
            </a:r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Wordin’On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413686"/>
            <a:ext cx="9872871" cy="3682314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Wordin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Redação.</a:t>
            </a:r>
          </a:p>
          <a:p>
            <a:r>
              <a:rPr lang="pt-BR" sz="3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seja, o site tem a finalidade de possibilitar a realização da escrita de redações de forma online.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Essas redações serão no modelo do ENEM (dissertativas argumentativas).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143000" y="609600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Funcionalidades do 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/>
          <p:nvPr/>
        </p:nvPicPr>
        <p:blipFill rotWithShape="1">
          <a:blip r:embed="rId2"/>
          <a:srcRect l="27615" t="24108" r="40470" b="32380"/>
          <a:stretch/>
        </p:blipFill>
        <p:spPr bwMode="auto">
          <a:xfrm>
            <a:off x="2843954" y="2142309"/>
            <a:ext cx="6473611" cy="4323805"/>
          </a:xfrm>
          <a:prstGeom prst="rect">
            <a:avLst/>
          </a:prstGeom>
          <a:ln w="28575">
            <a:solidFill>
              <a:schemeClr val="tx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35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1308" t="18407" r="27189" b="48430"/>
          <a:stretch/>
        </p:blipFill>
        <p:spPr>
          <a:xfrm>
            <a:off x="2489373" y="2142861"/>
            <a:ext cx="7200000" cy="4263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4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2152293"/>
            <a:ext cx="8756365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11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609601"/>
            <a:ext cx="9892747" cy="135636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34" y="2184399"/>
            <a:ext cx="7888810" cy="4229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3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55" y="2386206"/>
            <a:ext cx="8189459" cy="40537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6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43000" y="431074"/>
            <a:ext cx="9892747" cy="168510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Principais requisitos não funcionais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8EA3-C02C-492B-BD6A-60F12EB1471E}" type="slidenum">
              <a:rPr lang="pt-BR" sz="2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04" y="2327048"/>
            <a:ext cx="8283138" cy="40793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1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194</Words>
  <Application>Microsoft Office PowerPoint</Application>
  <PresentationFormat>Widescreen</PresentationFormat>
  <Paragraphs>59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Base</vt:lpstr>
      <vt:lpstr>Pré projeto Wordin’On Site de realização de redações no estilo ENEM</vt:lpstr>
      <vt:lpstr>Problematização e justificativa</vt:lpstr>
      <vt:lpstr>Por que o nome Wordin’On?</vt:lpstr>
      <vt:lpstr>Funcionalidades do site</vt:lpstr>
      <vt:lpstr>Principais requisitos funcionais</vt:lpstr>
      <vt:lpstr>Principais requisitos funcionais</vt:lpstr>
      <vt:lpstr>Principais requisitos funcionais</vt:lpstr>
      <vt:lpstr>Principais requisitos não funcionais</vt:lpstr>
      <vt:lpstr>Principais requisitos não funcionais</vt:lpstr>
      <vt:lpstr>Principais requisitos não funcionais</vt:lpstr>
      <vt:lpstr>Principais regras de negócio</vt:lpstr>
      <vt:lpstr>Principais regras de negócio</vt:lpstr>
      <vt:lpstr>Principais regras de negócio</vt:lpstr>
      <vt:lpstr>Classes do projeto</vt:lpstr>
      <vt:lpstr>Entidades e relacionamentos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Nathan</cp:lastModifiedBy>
  <cp:revision>49</cp:revision>
  <dcterms:created xsi:type="dcterms:W3CDTF">2017-11-29T21:55:53Z</dcterms:created>
  <dcterms:modified xsi:type="dcterms:W3CDTF">2018-06-24T19:33:19Z</dcterms:modified>
</cp:coreProperties>
</file>