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0A79-3C1D-492B-B942-69376B79967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68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0A79-3C1D-492B-B942-69376B79967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90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0A79-3C1D-492B-B942-69376B79967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05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0A79-3C1D-492B-B942-69376B79967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19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0A79-3C1D-492B-B942-69376B79967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18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0A79-3C1D-492B-B942-69376B79967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6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0A79-3C1D-492B-B942-69376B79967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60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0A79-3C1D-492B-B942-69376B79967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43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0A79-3C1D-492B-B942-69376B79967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37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0A79-3C1D-492B-B942-69376B79967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31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0A79-3C1D-492B-B942-69376B79967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12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20A79-3C1D-492B-B942-69376B79967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57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8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7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85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3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27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1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9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9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3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4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63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Nathan</dc:creator>
  <cp:lastModifiedBy>Aluno</cp:lastModifiedBy>
  <cp:revision>3</cp:revision>
  <dcterms:created xsi:type="dcterms:W3CDTF">2018-06-24T19:35:02Z</dcterms:created>
  <dcterms:modified xsi:type="dcterms:W3CDTF">2018-06-25T22:40:23Z</dcterms:modified>
</cp:coreProperties>
</file>