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16E3-8FE3-42C8-A989-047C3A31122B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DB7F-9A62-4234-80C9-785C06507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0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9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6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3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B55978-8CFA-4D58-A7CA-977091AB850B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5EB8-7368-43D1-ABFF-1DBCEEB888E8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5-9666-44F8-96EF-AE7D294E0D7E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F3C-7573-4809-B83D-E0DB31C3D6A6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68C-23D7-487E-9AEB-06F963A5FEB3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5F28-90D8-4DB3-9951-A17FCB4966B8}" type="datetime1">
              <a:rPr lang="pt-BR" smtClean="0"/>
              <a:t>22/06/2018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D4F4-0A5C-4E1E-A0C0-61FD8B04D3B3}" type="datetime1">
              <a:rPr lang="pt-BR" smtClean="0"/>
              <a:t>22/06/2018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B3C4-A75F-40E6-965F-9841183E88AA}" type="datetime1">
              <a:rPr lang="pt-BR" smtClean="0"/>
              <a:t>22/06/2018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40F-3387-499A-B845-6E57613D8F67}" type="datetime1">
              <a:rPr lang="pt-BR" smtClean="0"/>
              <a:t>22/06/2018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9B1-4F0A-4D76-B039-07E905EFB92F}" type="datetime1">
              <a:rPr lang="pt-BR" smtClean="0"/>
              <a:t>22/06/2018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08D8-169F-441D-994A-484536FE7E9C}" type="datetime1">
              <a:rPr lang="pt-BR" smtClean="0"/>
              <a:t>22/06/2018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FBDC7F-2859-46C6-844F-882530C52049}" type="datetime1">
              <a:rPr lang="pt-BR" smtClean="0"/>
              <a:t>22/06/2018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09980" y="1136822"/>
            <a:ext cx="9966960" cy="203240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1136822"/>
            <a:ext cx="9966960" cy="203240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 projeto</a:t>
            </a:r>
            <a: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b="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realização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de redações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 estilo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ENEM</a:t>
            </a:r>
            <a:endParaRPr lang="pt-BR" sz="8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4669733"/>
            <a:ext cx="8767860" cy="194927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Eliseu Messias Gabriel de Brito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Nathan Rocha de Jesus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704867" y="5590309"/>
            <a:ext cx="2244436" cy="102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Curitiba/PR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Problematização e justificativa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105664"/>
            <a:ext cx="9872871" cy="299033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Problema  Estudantes têm dificuldade na realização de redações no estilo ENEM.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Justificativa  Com mais prática dos Estudantes na realização das redações, as dificuldades diminuem.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Por que o nome </a:t>
            </a:r>
            <a:r>
              <a:rPr lang="pt-BR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13686"/>
            <a:ext cx="9872871" cy="368231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Wordin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Redação.</a:t>
            </a:r>
          </a:p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seja, o site tem a finalidade de possibilitar a realização da escrita de redações de forma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Essas redações serão no modelo do ENEM (dissertativas argumentativas).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143000" y="609600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 do site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/>
              <a:t>4</a:t>
            </a:fld>
            <a:endParaRPr lang="pt-BR" sz="2800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27615" t="24108" r="40470" b="32380"/>
          <a:stretch/>
        </p:blipFill>
        <p:spPr bwMode="auto">
          <a:xfrm>
            <a:off x="3101463" y="2265797"/>
            <a:ext cx="5958594" cy="4140593"/>
          </a:xfrm>
          <a:prstGeom prst="rect">
            <a:avLst/>
          </a:prstGeom>
          <a:ln w="28575">
            <a:solidFill>
              <a:schemeClr val="tx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5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1308" t="18407" r="27189" b="48430"/>
          <a:stretch/>
        </p:blipFill>
        <p:spPr>
          <a:xfrm>
            <a:off x="2489373" y="2142861"/>
            <a:ext cx="7200000" cy="4263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4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2152293"/>
            <a:ext cx="8756365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1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3" y="261267"/>
            <a:ext cx="11694455" cy="632768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48733" y="2799549"/>
            <a:ext cx="3656002" cy="1466333"/>
          </a:xfrm>
        </p:spPr>
        <p:txBody>
          <a:bodyPr>
            <a:noAutofit/>
          </a:bodyPr>
          <a:lstStyle/>
          <a:p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do projeto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e relacionamentos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84" y="2116996"/>
            <a:ext cx="8229952" cy="4289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65828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119</Words>
  <Application>Microsoft Office PowerPoint</Application>
  <PresentationFormat>Widescreen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Base</vt:lpstr>
      <vt:lpstr>Pré projeto Wordin’On Site de realização de redações no estilo ENEM</vt:lpstr>
      <vt:lpstr>Problematização e justificativa</vt:lpstr>
      <vt:lpstr>Por que o nome Wordin’On?</vt:lpstr>
      <vt:lpstr>Funcionalidades do site</vt:lpstr>
      <vt:lpstr>Principais requisitos funcionais</vt:lpstr>
      <vt:lpstr>Principais requisitos funcionais</vt:lpstr>
      <vt:lpstr>Classes do projeto</vt:lpstr>
      <vt:lpstr>Entidades e relacionamentos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45</cp:revision>
  <dcterms:created xsi:type="dcterms:W3CDTF">2017-11-29T21:55:53Z</dcterms:created>
  <dcterms:modified xsi:type="dcterms:W3CDTF">2018-06-23T01:14:39Z</dcterms:modified>
</cp:coreProperties>
</file>