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etha Nivetha" userId="c94aa6d83acc6ddf" providerId="LiveId" clId="{BE2E7F05-D46A-33D5-A81C-73E7413ED2DF}"/>
    <pc:docChg chg="undo redo custSel addSld delSld modSld">
      <pc:chgData name="Nivetha Nivetha" userId="c94aa6d83acc6ddf" providerId="LiveId" clId="{BE2E7F05-D46A-33D5-A81C-73E7413ED2DF}" dt="2025-09-06T15:09:46.312" v="5507" actId="20577"/>
      <pc:docMkLst>
        <pc:docMk/>
      </pc:docMkLst>
      <pc:sldChg chg="addSp delSp modSp">
        <pc:chgData name="Nivetha Nivetha" userId="c94aa6d83acc6ddf" providerId="LiveId" clId="{BE2E7F05-D46A-33D5-A81C-73E7413ED2DF}" dt="2025-09-03T11:47:17.234" v="559" actId="139"/>
        <pc:sldMkLst>
          <pc:docMk/>
          <pc:sldMk cId="576579202" sldId="256"/>
        </pc:sldMkLst>
        <pc:spChg chg="add mod">
          <ac:chgData name="Nivetha Nivetha" userId="c94aa6d83acc6ddf" providerId="LiveId" clId="{BE2E7F05-D46A-33D5-A81C-73E7413ED2DF}" dt="2025-09-03T11:46:51.950" v="558" actId="20577"/>
          <ac:spMkLst>
            <pc:docMk/>
            <pc:sldMk cId="576579202" sldId="256"/>
            <ac:spMk id="4" creationId="{712DD1CD-CA74-AD41-EB83-990CEADA12AA}"/>
          </ac:spMkLst>
        </pc:spChg>
        <pc:spChg chg="add">
          <ac:chgData name="Nivetha Nivetha" userId="c94aa6d83acc6ddf" providerId="LiveId" clId="{BE2E7F05-D46A-33D5-A81C-73E7413ED2DF}" dt="2025-09-03T11:47:17.234" v="559" actId="139"/>
          <ac:spMkLst>
            <pc:docMk/>
            <pc:sldMk cId="576579202" sldId="256"/>
            <ac:spMk id="5" creationId="{32F06E09-BB1B-E114-90C3-EC9DB77F968B}"/>
          </ac:spMkLst>
        </pc:spChg>
      </pc:sldChg>
      <pc:sldChg chg="addSp delSp modSp new">
        <pc:chgData name="Nivetha Nivetha" userId="c94aa6d83acc6ddf" providerId="LiveId" clId="{BE2E7F05-D46A-33D5-A81C-73E7413ED2DF}" dt="2025-09-06T15:09:46.312" v="5507" actId="20577"/>
        <pc:sldMkLst>
          <pc:docMk/>
          <pc:sldMk cId="2832100716" sldId="257"/>
        </pc:sldMkLst>
        <pc:spChg chg="mod">
          <ac:chgData name="Nivetha Nivetha" userId="c94aa6d83acc6ddf" providerId="LiveId" clId="{BE2E7F05-D46A-33D5-A81C-73E7413ED2DF}" dt="2025-09-06T15:09:46.312" v="5507" actId="20577"/>
          <ac:spMkLst>
            <pc:docMk/>
            <pc:sldMk cId="2832100716" sldId="257"/>
            <ac:spMk id="3" creationId="{9E62ABF9-89A1-3224-0ECC-BE5A5E620B24}"/>
          </ac:spMkLst>
        </pc:spChg>
        <pc:spChg chg="add mod">
          <ac:chgData name="Nivetha Nivetha" userId="c94aa6d83acc6ddf" providerId="LiveId" clId="{BE2E7F05-D46A-33D5-A81C-73E7413ED2DF}" dt="2025-09-03T11:45:55.276" v="544" actId="14100"/>
          <ac:spMkLst>
            <pc:docMk/>
            <pc:sldMk cId="2832100716" sldId="257"/>
            <ac:spMk id="5" creationId="{59A08238-AE44-61AD-735B-2606B645F044}"/>
          </ac:spMkLst>
        </pc:spChg>
      </pc:sldChg>
      <pc:sldChg chg="addSp delSp modSp new">
        <pc:chgData name="Nivetha Nivetha" userId="c94aa6d83acc6ddf" providerId="LiveId" clId="{BE2E7F05-D46A-33D5-A81C-73E7413ED2DF}" dt="2025-09-03T11:54:13.397" v="626" actId="478"/>
        <pc:sldMkLst>
          <pc:docMk/>
          <pc:sldMk cId="1404338025" sldId="258"/>
        </pc:sldMkLst>
        <pc:spChg chg="mod">
          <ac:chgData name="Nivetha Nivetha" userId="c94aa6d83acc6ddf" providerId="LiveId" clId="{BE2E7F05-D46A-33D5-A81C-73E7413ED2DF}" dt="2025-09-03T11:51:00.656" v="606" actId="1076"/>
          <ac:spMkLst>
            <pc:docMk/>
            <pc:sldMk cId="1404338025" sldId="258"/>
            <ac:spMk id="2" creationId="{DB6C970E-131A-2BE8-36B8-2D8232C8A85C}"/>
          </ac:spMkLst>
        </pc:spChg>
        <pc:spChg chg="mod">
          <ac:chgData name="Nivetha Nivetha" userId="c94aa6d83acc6ddf" providerId="LiveId" clId="{BE2E7F05-D46A-33D5-A81C-73E7413ED2DF}" dt="2025-09-03T11:53:10.615" v="615" actId="1076"/>
          <ac:spMkLst>
            <pc:docMk/>
            <pc:sldMk cId="1404338025" sldId="258"/>
            <ac:spMk id="3" creationId="{6ACC3C07-B2ED-AB5D-CC44-611316C8A08C}"/>
          </ac:spMkLst>
        </pc:spChg>
      </pc:sldChg>
      <pc:sldChg chg="addSp delSp modSp new mod modClrScheme chgLayout">
        <pc:chgData name="Nivetha Nivetha" userId="c94aa6d83acc6ddf" providerId="LiveId" clId="{BE2E7F05-D46A-33D5-A81C-73E7413ED2DF}" dt="2025-09-06T04:25:44.492" v="3921" actId="14100"/>
        <pc:sldMkLst>
          <pc:docMk/>
          <pc:sldMk cId="734451057" sldId="259"/>
        </pc:sldMkLst>
        <pc:spChg chg="mod ord">
          <ac:chgData name="Nivetha Nivetha" userId="c94aa6d83acc6ddf" providerId="LiveId" clId="{BE2E7F05-D46A-33D5-A81C-73E7413ED2DF}" dt="2025-09-06T04:25:44.492" v="3921" actId="14100"/>
          <ac:spMkLst>
            <pc:docMk/>
            <pc:sldMk cId="734451057" sldId="259"/>
            <ac:spMk id="3" creationId="{CA5C6CBC-E7E7-1731-B84B-56C3370B3F7B}"/>
          </ac:spMkLst>
        </pc:spChg>
        <pc:spChg chg="add mod ord">
          <ac:chgData name="Nivetha Nivetha" userId="c94aa6d83acc6ddf" providerId="LiveId" clId="{BE2E7F05-D46A-33D5-A81C-73E7413ED2DF}" dt="2025-09-06T04:25:37.865" v="3920" actId="14100"/>
          <ac:spMkLst>
            <pc:docMk/>
            <pc:sldMk cId="734451057" sldId="259"/>
            <ac:spMk id="8" creationId="{10F94D83-EAD3-EF32-DF76-C87DEBA04961}"/>
          </ac:spMkLst>
        </pc:spChg>
      </pc:sldChg>
      <pc:sldChg chg="delSp modSp new del mod modClrScheme chgLayout">
        <pc:chgData name="Nivetha Nivetha" userId="c94aa6d83acc6ddf" providerId="LiveId" clId="{BE2E7F05-D46A-33D5-A81C-73E7413ED2DF}" dt="2025-09-03T12:20:14.699" v="872" actId="2696"/>
        <pc:sldMkLst>
          <pc:docMk/>
          <pc:sldMk cId="1632914873" sldId="260"/>
        </pc:sldMkLst>
      </pc:sldChg>
      <pc:sldChg chg="modSp new del">
        <pc:chgData name="Nivetha Nivetha" userId="c94aa6d83acc6ddf" providerId="LiveId" clId="{BE2E7F05-D46A-33D5-A81C-73E7413ED2DF}" dt="2025-09-03T12:10:06.801" v="805" actId="2696"/>
        <pc:sldMkLst>
          <pc:docMk/>
          <pc:sldMk cId="2597609692" sldId="260"/>
        </pc:sldMkLst>
      </pc:sldChg>
      <pc:sldChg chg="new del">
        <pc:chgData name="Nivetha Nivetha" userId="c94aa6d83acc6ddf" providerId="LiveId" clId="{BE2E7F05-D46A-33D5-A81C-73E7413ED2DF}" dt="2025-09-03T12:12:02.304" v="820" actId="2696"/>
        <pc:sldMkLst>
          <pc:docMk/>
          <pc:sldMk cId="2868612797" sldId="260"/>
        </pc:sldMkLst>
      </pc:sldChg>
      <pc:sldChg chg="addSp delSp modSp new del mod modClrScheme chgLayout">
        <pc:chgData name="Nivetha Nivetha" userId="c94aa6d83acc6ddf" providerId="LiveId" clId="{BE2E7F05-D46A-33D5-A81C-73E7413ED2DF}" dt="2025-09-03T12:19:11.289" v="868" actId="2696"/>
        <pc:sldMkLst>
          <pc:docMk/>
          <pc:sldMk cId="2880130670" sldId="260"/>
        </pc:sldMkLst>
      </pc:sldChg>
      <pc:sldChg chg="modSp new del">
        <pc:chgData name="Nivetha Nivetha" userId="c94aa6d83acc6ddf" providerId="LiveId" clId="{BE2E7F05-D46A-33D5-A81C-73E7413ED2DF}" dt="2025-09-03T12:08:46.910" v="801" actId="2696"/>
        <pc:sldMkLst>
          <pc:docMk/>
          <pc:sldMk cId="3471990972" sldId="260"/>
        </pc:sldMkLst>
      </pc:sldChg>
      <pc:sldChg chg="delSp modSp new mod modClrScheme chgLayout">
        <pc:chgData name="Nivetha Nivetha" userId="c94aa6d83acc6ddf" providerId="LiveId" clId="{BE2E7F05-D46A-33D5-A81C-73E7413ED2DF}" dt="2025-09-03T12:25:56.632" v="975" actId="20577"/>
        <pc:sldMkLst>
          <pc:docMk/>
          <pc:sldMk cId="3699049062" sldId="260"/>
        </pc:sldMkLst>
        <pc:spChg chg="mod ord">
          <ac:chgData name="Nivetha Nivetha" userId="c94aa6d83acc6ddf" providerId="LiveId" clId="{BE2E7F05-D46A-33D5-A81C-73E7413ED2DF}" dt="2025-09-03T12:20:48.934" v="882" actId="20577"/>
          <ac:spMkLst>
            <pc:docMk/>
            <pc:sldMk cId="3699049062" sldId="260"/>
            <ac:spMk id="2" creationId="{3FEDFEC0-3F53-EBCC-EE4D-51CD5F642044}"/>
          </ac:spMkLst>
        </pc:spChg>
        <pc:spChg chg="mod ord">
          <ac:chgData name="Nivetha Nivetha" userId="c94aa6d83acc6ddf" providerId="LiveId" clId="{BE2E7F05-D46A-33D5-A81C-73E7413ED2DF}" dt="2025-09-03T12:25:56.632" v="975" actId="20577"/>
          <ac:spMkLst>
            <pc:docMk/>
            <pc:sldMk cId="3699049062" sldId="260"/>
            <ac:spMk id="3" creationId="{C98B4A28-A0D7-4520-9E66-F700B3D6073C}"/>
          </ac:spMkLst>
        </pc:spChg>
      </pc:sldChg>
      <pc:sldChg chg="modSp new">
        <pc:chgData name="Nivetha Nivetha" userId="c94aa6d83acc6ddf" providerId="LiveId" clId="{BE2E7F05-D46A-33D5-A81C-73E7413ED2DF}" dt="2025-09-03T12:31:54.110" v="1536" actId="14100"/>
        <pc:sldMkLst>
          <pc:docMk/>
          <pc:sldMk cId="55453729" sldId="261"/>
        </pc:sldMkLst>
        <pc:spChg chg="mod">
          <ac:chgData name="Nivetha Nivetha" userId="c94aa6d83acc6ddf" providerId="LiveId" clId="{BE2E7F05-D46A-33D5-A81C-73E7413ED2DF}" dt="2025-09-03T12:26:56.779" v="989" actId="20577"/>
          <ac:spMkLst>
            <pc:docMk/>
            <pc:sldMk cId="55453729" sldId="261"/>
            <ac:spMk id="2" creationId="{ADC57303-A5DB-F2ED-0AF0-28C67532C7AE}"/>
          </ac:spMkLst>
        </pc:spChg>
        <pc:spChg chg="mod">
          <ac:chgData name="Nivetha Nivetha" userId="c94aa6d83acc6ddf" providerId="LiveId" clId="{BE2E7F05-D46A-33D5-A81C-73E7413ED2DF}" dt="2025-09-03T12:31:54.110" v="1536" actId="14100"/>
          <ac:spMkLst>
            <pc:docMk/>
            <pc:sldMk cId="55453729" sldId="261"/>
            <ac:spMk id="3" creationId="{0C5CCB94-2B4C-3E25-70AF-8DAC3E7AFEE2}"/>
          </ac:spMkLst>
        </pc:spChg>
      </pc:sldChg>
      <pc:sldChg chg="addSp delSp modSp new">
        <pc:chgData name="Nivetha Nivetha" userId="c94aa6d83acc6ddf" providerId="LiveId" clId="{BE2E7F05-D46A-33D5-A81C-73E7413ED2DF}" dt="2025-09-03T12:46:54.962" v="2901" actId="14100"/>
        <pc:sldMkLst>
          <pc:docMk/>
          <pc:sldMk cId="1472468372" sldId="262"/>
        </pc:sldMkLst>
        <pc:spChg chg="mod">
          <ac:chgData name="Nivetha Nivetha" userId="c94aa6d83acc6ddf" providerId="LiveId" clId="{BE2E7F05-D46A-33D5-A81C-73E7413ED2DF}" dt="2025-09-03T12:33:46.222" v="1556" actId="20577"/>
          <ac:spMkLst>
            <pc:docMk/>
            <pc:sldMk cId="1472468372" sldId="262"/>
            <ac:spMk id="2" creationId="{9667E6F0-0A25-B0BE-B70B-463A469A6124}"/>
          </ac:spMkLst>
        </pc:spChg>
        <pc:spChg chg="add mod">
          <ac:chgData name="Nivetha Nivetha" userId="c94aa6d83acc6ddf" providerId="LiveId" clId="{BE2E7F05-D46A-33D5-A81C-73E7413ED2DF}" dt="2025-09-03T12:46:54.962" v="2901" actId="14100"/>
          <ac:spMkLst>
            <pc:docMk/>
            <pc:sldMk cId="1472468372" sldId="262"/>
            <ac:spMk id="5" creationId="{F79365FE-9C12-138A-2629-6C35DF57ECEB}"/>
          </ac:spMkLst>
        </pc:spChg>
      </pc:sldChg>
      <pc:sldChg chg="modSp new">
        <pc:chgData name="Nivetha Nivetha" userId="c94aa6d83acc6ddf" providerId="LiveId" clId="{BE2E7F05-D46A-33D5-A81C-73E7413ED2DF}" dt="2025-09-06T04:21:53.402" v="3819" actId="20577"/>
        <pc:sldMkLst>
          <pc:docMk/>
          <pc:sldMk cId="3560907780" sldId="263"/>
        </pc:sldMkLst>
        <pc:spChg chg="mod">
          <ac:chgData name="Nivetha Nivetha" userId="c94aa6d83acc6ddf" providerId="LiveId" clId="{BE2E7F05-D46A-33D5-A81C-73E7413ED2DF}" dt="2025-09-03T12:40:23.123" v="1897" actId="20577"/>
          <ac:spMkLst>
            <pc:docMk/>
            <pc:sldMk cId="3560907780" sldId="263"/>
            <ac:spMk id="2" creationId="{C4850F35-49CE-7CA4-D9ED-35936A95A9BA}"/>
          </ac:spMkLst>
        </pc:spChg>
        <pc:spChg chg="mod">
          <ac:chgData name="Nivetha Nivetha" userId="c94aa6d83acc6ddf" providerId="LiveId" clId="{BE2E7F05-D46A-33D5-A81C-73E7413ED2DF}" dt="2025-09-06T04:21:53.402" v="3819" actId="20577"/>
          <ac:spMkLst>
            <pc:docMk/>
            <pc:sldMk cId="3560907780" sldId="263"/>
            <ac:spMk id="3" creationId="{641A9EB4-4980-3526-7990-18BACC7E2E8A}"/>
          </ac:spMkLst>
        </pc:spChg>
      </pc:sldChg>
      <pc:sldChg chg="modSp new">
        <pc:chgData name="Nivetha Nivetha" userId="c94aa6d83acc6ddf" providerId="LiveId" clId="{BE2E7F05-D46A-33D5-A81C-73E7413ED2DF}" dt="2025-09-06T04:22:57.657" v="3889" actId="20577"/>
        <pc:sldMkLst>
          <pc:docMk/>
          <pc:sldMk cId="887685560" sldId="264"/>
        </pc:sldMkLst>
        <pc:spChg chg="mod">
          <ac:chgData name="Nivetha Nivetha" userId="c94aa6d83acc6ddf" providerId="LiveId" clId="{BE2E7F05-D46A-33D5-A81C-73E7413ED2DF}" dt="2025-09-03T12:48:38.568" v="2926" actId="20577"/>
          <ac:spMkLst>
            <pc:docMk/>
            <pc:sldMk cId="887685560" sldId="264"/>
            <ac:spMk id="2" creationId="{B8E85BCA-A1B7-D5E5-9F1A-A7C30318C62A}"/>
          </ac:spMkLst>
        </pc:spChg>
        <pc:spChg chg="mod">
          <ac:chgData name="Nivetha Nivetha" userId="c94aa6d83acc6ddf" providerId="LiveId" clId="{BE2E7F05-D46A-33D5-A81C-73E7413ED2DF}" dt="2025-09-06T04:22:57.657" v="3889" actId="20577"/>
          <ac:spMkLst>
            <pc:docMk/>
            <pc:sldMk cId="887685560" sldId="264"/>
            <ac:spMk id="3" creationId="{6B871852-1862-202C-7474-49EFEB8ABB64}"/>
          </ac:spMkLst>
        </pc:spChg>
      </pc:sldChg>
      <pc:sldChg chg="new del">
        <pc:chgData name="Nivetha Nivetha" userId="c94aa6d83acc6ddf" providerId="LiveId" clId="{BE2E7F05-D46A-33D5-A81C-73E7413ED2DF}" dt="2025-09-03T12:47:45.216" v="2904" actId="2696"/>
        <pc:sldMkLst>
          <pc:docMk/>
          <pc:sldMk cId="4004125143" sldId="264"/>
        </pc:sldMkLst>
      </pc:sldChg>
      <pc:sldChg chg="modSp new">
        <pc:chgData name="Nivetha Nivetha" userId="c94aa6d83acc6ddf" providerId="LiveId" clId="{BE2E7F05-D46A-33D5-A81C-73E7413ED2DF}" dt="2025-09-06T04:40:34.908" v="5368" actId="14100"/>
        <pc:sldMkLst>
          <pc:docMk/>
          <pc:sldMk cId="528992616" sldId="265"/>
        </pc:sldMkLst>
        <pc:spChg chg="mod">
          <ac:chgData name="Nivetha Nivetha" userId="c94aa6d83acc6ddf" providerId="LiveId" clId="{BE2E7F05-D46A-33D5-A81C-73E7413ED2DF}" dt="2025-09-06T04:40:34.908" v="5368" actId="14100"/>
          <ac:spMkLst>
            <pc:docMk/>
            <pc:sldMk cId="528992616" sldId="265"/>
            <ac:spMk id="2" creationId="{CD885472-FD11-A642-55ED-11D80F75ABF8}"/>
          </ac:spMkLst>
        </pc:spChg>
        <pc:spChg chg="mod">
          <ac:chgData name="Nivetha Nivetha" userId="c94aa6d83acc6ddf" providerId="LiveId" clId="{BE2E7F05-D46A-33D5-A81C-73E7413ED2DF}" dt="2025-09-06T04:40:30.416" v="5367" actId="14100"/>
          <ac:spMkLst>
            <pc:docMk/>
            <pc:sldMk cId="528992616" sldId="265"/>
            <ac:spMk id="3" creationId="{44BDB9B3-9179-8675-930F-A8BB27230F51}"/>
          </ac:spMkLst>
        </pc:spChg>
      </pc:sldChg>
      <pc:sldChg chg="delSp modSp new del mod modClrScheme chgLayout">
        <pc:chgData name="Nivetha Nivetha" userId="c94aa6d83acc6ddf" providerId="LiveId" clId="{BE2E7F05-D46A-33D5-A81C-73E7413ED2DF}" dt="2025-09-06T04:24:56.323" v="3909" actId="2696"/>
        <pc:sldMkLst>
          <pc:docMk/>
          <pc:sldMk cId="2483914815" sldId="265"/>
        </pc:sldMkLst>
        <pc:spChg chg="mod ord">
          <ac:chgData name="Nivetha Nivetha" userId="c94aa6d83acc6ddf" providerId="LiveId" clId="{BE2E7F05-D46A-33D5-A81C-73E7413ED2DF}" dt="2025-09-06T04:24:31.681" v="3908" actId="20577"/>
          <ac:spMkLst>
            <pc:docMk/>
            <pc:sldMk cId="2483914815" sldId="265"/>
            <ac:spMk id="2" creationId="{2F22C4B2-C022-7B2F-72A5-91576CED9F65}"/>
          </ac:spMkLst>
        </pc:spChg>
        <pc:spChg chg="mod ord">
          <ac:chgData name="Nivetha Nivetha" userId="c94aa6d83acc6ddf" providerId="LiveId" clId="{BE2E7F05-D46A-33D5-A81C-73E7413ED2DF}" dt="2025-09-06T04:23:57.417" v="3891" actId="700"/>
          <ac:spMkLst>
            <pc:docMk/>
            <pc:sldMk cId="2483914815" sldId="265"/>
            <ac:spMk id="3" creationId="{27182226-A3EA-0442-52FC-CAE83EFED312}"/>
          </ac:spMkLst>
        </pc:spChg>
        <pc:spChg chg="del">
          <ac:chgData name="Nivetha Nivetha" userId="c94aa6d83acc6ddf" providerId="LiveId" clId="{BE2E7F05-D46A-33D5-A81C-73E7413ED2DF}" dt="2025-09-06T04:23:57.417" v="3891" actId="700"/>
          <ac:spMkLst>
            <pc:docMk/>
            <pc:sldMk cId="2483914815" sldId="265"/>
            <ac:spMk id="4" creationId="{08D36C4A-7D38-2656-4F06-70F97645887E}"/>
          </ac:spMkLst>
        </pc:spChg>
      </pc:sldChg>
      <pc:sldChg chg="addSp delSp modSp new">
        <pc:chgData name="Nivetha Nivetha" userId="c94aa6d83acc6ddf" providerId="LiveId" clId="{BE2E7F05-D46A-33D5-A81C-73E7413ED2DF}" dt="2025-09-06T04:43:42.984" v="5466" actId="14100"/>
        <pc:sldMkLst>
          <pc:docMk/>
          <pc:sldMk cId="4023041421" sldId="266"/>
        </pc:sldMkLst>
        <pc:spChg chg="mod">
          <ac:chgData name="Nivetha Nivetha" userId="c94aa6d83acc6ddf" providerId="LiveId" clId="{BE2E7F05-D46A-33D5-A81C-73E7413ED2DF}" dt="2025-09-06T04:39:49.940" v="5363" actId="14100"/>
          <ac:spMkLst>
            <pc:docMk/>
            <pc:sldMk cId="4023041421" sldId="266"/>
            <ac:spMk id="2" creationId="{3F72ED63-7F31-8783-7E59-BF04E25AA52D}"/>
          </ac:spMkLst>
        </pc:spChg>
        <pc:spChg chg="del mod">
          <ac:chgData name="Nivetha Nivetha" userId="c94aa6d83acc6ddf" providerId="LiveId" clId="{BE2E7F05-D46A-33D5-A81C-73E7413ED2DF}" dt="2025-09-06T04:34:20.631" v="4846" actId="21"/>
          <ac:spMkLst>
            <pc:docMk/>
            <pc:sldMk cId="4023041421" sldId="266"/>
            <ac:spMk id="3" creationId="{32C0C618-B593-608D-0A01-6021810592BE}"/>
          </ac:spMkLst>
        </pc:spChg>
        <pc:spChg chg="add mod">
          <ac:chgData name="Nivetha Nivetha" userId="c94aa6d83acc6ddf" providerId="LiveId" clId="{BE2E7F05-D46A-33D5-A81C-73E7413ED2DF}" dt="2025-09-06T04:43:42.984" v="5466" actId="14100"/>
          <ac:spMkLst>
            <pc:docMk/>
            <pc:sldMk cId="4023041421" sldId="266"/>
            <ac:spMk id="5" creationId="{8D117C37-7018-BCE2-331A-1DC422D547C5}"/>
          </ac:spMkLst>
        </pc:spChg>
      </pc:sldChg>
      <pc:sldChg chg="modSp new">
        <pc:chgData name="Nivetha Nivetha" userId="c94aa6d83acc6ddf" providerId="LiveId" clId="{BE2E7F05-D46A-33D5-A81C-73E7413ED2DF}" dt="2025-09-06T04:44:33.229" v="5468" actId="14100"/>
        <pc:sldMkLst>
          <pc:docMk/>
          <pc:sldMk cId="2534751026" sldId="267"/>
        </pc:sldMkLst>
        <pc:spChg chg="mod">
          <ac:chgData name="Nivetha Nivetha" userId="c94aa6d83acc6ddf" providerId="LiveId" clId="{BE2E7F05-D46A-33D5-A81C-73E7413ED2DF}" dt="2025-09-06T04:41:17.068" v="5377" actId="20577"/>
          <ac:spMkLst>
            <pc:docMk/>
            <pc:sldMk cId="2534751026" sldId="267"/>
            <ac:spMk id="2" creationId="{51B163E1-DD4C-B8EA-07D7-57BD5C47EA50}"/>
          </ac:spMkLst>
        </pc:spChg>
        <pc:spChg chg="mod">
          <ac:chgData name="Nivetha Nivetha" userId="c94aa6d83acc6ddf" providerId="LiveId" clId="{BE2E7F05-D46A-33D5-A81C-73E7413ED2DF}" dt="2025-09-06T04:44:33.229" v="5468" actId="14100"/>
          <ac:spMkLst>
            <pc:docMk/>
            <pc:sldMk cId="2534751026" sldId="267"/>
            <ac:spMk id="3" creationId="{778006EA-C205-ED88-0745-01E1A158F1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2DD1CD-CA74-AD41-EB83-990CEADA1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Digital portfolio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06E09-BB1B-E114-90C3-EC9DB77F968B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79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85472-FD11-A642-55ED-11D80F75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08431"/>
            <a:ext cx="10364451" cy="1906264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functionality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B9B3-9179-8675-930F-A8BB27230F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58333" y="1523999"/>
            <a:ext cx="12517363" cy="502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Features
1. *Project showcase*: Display projects with images, videos, or descriptions.
2. *Customizable templates*: Choose from various layouts and designs.
3. *Easy navigation*: Intuitive menus and links.
Functionality
1. *Content management*: Easily add, edit, or remove projects.
2. *Customization*: Tailor the portfolio to your brand and style.</a:t>
            </a:r>
          </a:p>
          <a:p>
            <a:pPr marL="0" indent="0">
              <a:buNone/>
            </a:pPr>
            <a:r>
              <a:rPr lang="en-IN" dirty="0"/>
              <a:t>3. *Search engine optimization (SEO)*: Improve visibility in search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9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ED63-7F31-8783-7E59-BF04E25A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9811"/>
            <a:ext cx="10364451" cy="1984884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 and screen shots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117C37-7018-BCE2-331A-1DC422D547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54668"/>
            <a:ext cx="11024226" cy="10619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Results
1. *Visual representation*: Screenshots showcase the portfolio’s design and layout.
2. *Project showcases*: Images or videos demonstrate projects and skills.
3. *User experience*: Screenshots illustrate navigation, interactions, and overall user experience.
Screenshots
1. *Homepage*: Showcase key projects, introduction, or hero section.
2. *Project pages*: Display project details, images, or videos.
3. *About page*: Share bio, skills, experience, or contact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41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63E1-DD4C-B8EA-07D7-57BD5C47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06EA-C205-ED88-0745-01E1A158F1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0666" y="2214694"/>
            <a:ext cx="8906933" cy="357650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Highlights of your project </a:t>
            </a:r>
          </a:p>
          <a:p>
            <a:pPr marL="0" indent="0">
              <a:buNone/>
            </a:pPr>
            <a:r>
              <a:rPr lang="en-IN" dirty="0"/>
              <a:t>Final summary </a:t>
            </a:r>
          </a:p>
          <a:p>
            <a:pPr marL="0" indent="0">
              <a:buNone/>
            </a:pPr>
            <a:r>
              <a:rPr lang="en-IN" dirty="0" err="1"/>
              <a:t>Benifits</a:t>
            </a:r>
            <a:r>
              <a:rPr lang="en-IN" dirty="0"/>
              <a:t> to society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75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2ABF9-89A1-3224-0ECC-BE5A5E620B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899369" cy="2930621"/>
          </a:xfrm>
        </p:spPr>
        <p:txBody>
          <a:bodyPr/>
          <a:lstStyle/>
          <a:p>
            <a:r>
              <a:rPr lang="en-IN" dirty="0"/>
              <a:t>Student name                 : </a:t>
            </a:r>
            <a:r>
              <a:rPr lang="en-IN" dirty="0" err="1"/>
              <a:t>Narasimman</a:t>
            </a:r>
            <a:r>
              <a:rPr lang="en-IN" dirty="0"/>
              <a:t> p</a:t>
            </a:r>
          </a:p>
          <a:p>
            <a:r>
              <a:rPr lang="en-IN" dirty="0"/>
              <a:t>Register No and </a:t>
            </a:r>
            <a:r>
              <a:rPr lang="en-IN" dirty="0" err="1"/>
              <a:t>nmid</a:t>
            </a:r>
            <a:r>
              <a:rPr lang="en-IN" dirty="0"/>
              <a:t>    </a:t>
            </a:r>
            <a:r>
              <a:rPr lang="en-IN"/>
              <a:t>: 2426j1162 and asbru4q2426j1162</a:t>
            </a:r>
            <a:endParaRPr lang="en-IN" dirty="0">
              <a:latin typeface="+mj-lt"/>
            </a:endParaRPr>
          </a:p>
          <a:p>
            <a:r>
              <a:rPr lang="en-IN" dirty="0">
                <a:latin typeface="+mj-lt"/>
              </a:rPr>
              <a:t>Department                      : Information technology </a:t>
            </a:r>
          </a:p>
          <a:p>
            <a:r>
              <a:rPr lang="en-IN" dirty="0">
                <a:latin typeface="+mj-lt"/>
              </a:rPr>
              <a:t>College                            : KSG college of arts and science </a:t>
            </a:r>
          </a:p>
          <a:p>
            <a:r>
              <a:rPr lang="en-IN" dirty="0">
                <a:latin typeface="+mj-lt"/>
              </a:rPr>
              <a:t>University                         : </a:t>
            </a:r>
            <a:r>
              <a:rPr lang="en-IN" dirty="0" err="1">
                <a:latin typeface="+mj-lt"/>
              </a:rPr>
              <a:t>Bharathiyar</a:t>
            </a:r>
            <a:r>
              <a:rPr lang="en-IN" dirty="0">
                <a:latin typeface="+mj-lt"/>
              </a:rPr>
              <a:t> University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A08238-AE44-61AD-735B-2606B645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607007"/>
          </a:xfrm>
        </p:spPr>
        <p:txBody>
          <a:bodyPr/>
          <a:lstStyle/>
          <a:p>
            <a:r>
              <a:rPr lang="en-IN" b="1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Digital portfolio </a:t>
            </a:r>
            <a:endParaRPr lang="en-US" b="1" dirty="0"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0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70E-131A-2BE8-36B8-2D8232C8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537" y="509660"/>
            <a:ext cx="10364451" cy="1596177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Student portfolio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3C07-B2ED-AB5D-CC44-611316C8A0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0286" y="2352523"/>
            <a:ext cx="13956696" cy="61685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Using frontend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F94D83-EAD3-EF32-DF76-C87DEBA04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96763"/>
            <a:ext cx="10364451" cy="2117932"/>
          </a:xfrm>
        </p:spPr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Agenda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6CBC-E7E7-1731-B84B-56C3370B3F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43965" y="1548190"/>
            <a:ext cx="9642435" cy="505637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Problem statement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Project overview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End users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Tools and technologies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Portfolio design and layout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Features and functionality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Result and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5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FEC0-3F53-EBCC-EE4D-51CD5F64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B4A28-A0D7-4520-9E66-F700B3D607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5775" y="1729619"/>
            <a:ext cx="10363826" cy="9855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“Create a visually appealing and user-friendly digital portfolio that effectively showcases my skills, experience, and accomplishments in a way that is easily accessible and shareable with potential employers, clients, or collaborators.” Would you like me to expand on this or help with a specific aspect of creating a digital portfolio?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7303-A5DB-F2ED-0AF0-28C67532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CB94-2B4C-3E25-70AF-8DAC3E7AFE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1905"/>
            <a:ext cx="10685559" cy="595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Objective
Create a visually appealing, user-friendly, and effective online platform showcasing skills, experience, and accomplishments.
Key Features
1. *Portfolio showcase*: Display projects, achievements, and skills.
2. *Easy navigation*: Intuitive design for seamless user experience.
3. *Customizable*: Tailored to individual’s brand and style.
4. *Accessible*: Compatible with various devices and browsers.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E6F0-0A25-B0BE-B70B-463A469A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End users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9365FE-9C12-138A-2629-6C35DF57EC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62668"/>
            <a:ext cx="10363826" cy="392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1. *Potential employers*: Hiring managers, recruiters, or HR personnel.
2. *Clients*: Businesses or individuals looking for services.
3. *Collaborators*: Partners, colleagues, or other professionals.
4. *Industry peers*: Professionals in the same field.
5. *Academic institutions*: Universities, colleges.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6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0F35-49CE-7CA4-D9ED-35936A95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and technologies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A9EB4-4980-3526-7990-18BACC7E2E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857"/>
            <a:ext cx="10363826" cy="84908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Website Builders:
1. *WordPress*: Customizable themes and plugins.
2. *</a:t>
            </a:r>
            <a:r>
              <a:rPr lang="en-IN" dirty="0" err="1"/>
              <a:t>Wix</a:t>
            </a:r>
            <a:r>
              <a:rPr lang="en-IN" dirty="0"/>
              <a:t>*: Drag-and-drop editor and templates.
Content Management Systems (CMS):
1. *WordPress CMS*: Flexible and extensible.
2. *Drupal*: Robust and scalable.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0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5BCA-A1B7-D5E5-9F1A-A7C30318C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</a:t>
            </a:r>
            <a:r>
              <a:rPr lang="en-IN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disign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and layout </a:t>
            </a:r>
            <a:endParaRPr lang="en-US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71852-1862-202C-7474-49EFEB8ABB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52596" y="1415143"/>
            <a:ext cx="10364451" cy="6374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Key Elements
1. *Clear navigation*: Easy-to-use menus and links.
2. *Visual hierarchy*: Organized layout with clear headings and sections.
Best Practices
1. *Simple and intuitive design*: Avoid clutter and distractions.
2. *Responsive design*: Ensure compatibility with various devices.
3. *Typography and readability*: Choose clear fonts and adequate font sizes.
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855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 </vt:lpstr>
      <vt:lpstr>Digital portfolio </vt:lpstr>
      <vt:lpstr>Student portfolio </vt:lpstr>
      <vt:lpstr>Agenda </vt:lpstr>
      <vt:lpstr>Problem statement </vt:lpstr>
      <vt:lpstr>Project overview </vt:lpstr>
      <vt:lpstr>End users </vt:lpstr>
      <vt:lpstr>Tools and technologies </vt:lpstr>
      <vt:lpstr>Portfolio disign and layout </vt:lpstr>
      <vt:lpstr>Features and functionality </vt:lpstr>
      <vt:lpstr>Result and screen shots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Nivetha Nivetha</dc:creator>
  <cp:lastModifiedBy>Nivetha Nivetha</cp:lastModifiedBy>
  <cp:revision>4</cp:revision>
  <dcterms:created xsi:type="dcterms:W3CDTF">2025-09-03T11:15:47Z</dcterms:created>
  <dcterms:modified xsi:type="dcterms:W3CDTF">2025-09-06T15:09:54Z</dcterms:modified>
</cp:coreProperties>
</file>