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2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4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8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23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45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9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65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4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81CB-1E4E-40AE-8C84-F28103A89F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D4E4-1F8B-43FA-B3FA-A999B965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20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4183" y="17584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Мистическое мышление в современном мире: природа и власть предрассудков</a:t>
            </a:r>
            <a:endParaRPr lang="ru-RU" i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39609" y="6166334"/>
            <a:ext cx="4817165" cy="53264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Артамоновой Анастасии ПИН-24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4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4028" y="231956"/>
            <a:ext cx="10515600" cy="271154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Мистическое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магическое мышление — набор иллюзий о том, как устроено наше бытие. Мистическое мышление полагает, что окружающий мир действует по какой-то жёсткой (но не всегда прозрачной) системе. Что некто или нечто управляет нашей жизнью, наказывает или поощряет нас за наши поступки.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2"/>
          <a:stretch/>
        </p:blipFill>
        <p:spPr>
          <a:xfrm>
            <a:off x="3918856" y="2381892"/>
            <a:ext cx="4005944" cy="4182194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0213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446" y="27867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К мистическому мышлению относится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6246" y="1353549"/>
            <a:ext cx="10515600" cy="4857523"/>
          </a:xfrm>
        </p:spPr>
        <p:txBody>
          <a:bodyPr>
            <a:noAutofit/>
          </a:bodyPr>
          <a:lstStyle/>
          <a:p>
            <a:pPr lvl="0"/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Религиозное 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мышление</a:t>
            </a:r>
          </a:p>
          <a:p>
            <a:pPr lvl="0"/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Вера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сверхъестественное. </a:t>
            </a:r>
            <a:endParaRPr lang="ru-RU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Вера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справедливый мир. </a:t>
            </a:r>
            <a:endParaRPr lang="ru-RU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Вера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гороскопы. </a:t>
            </a:r>
            <a:endParaRPr lang="ru-RU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Мистификация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человеческих отношений, в особенности, любви. </a:t>
            </a:r>
            <a:endParaRPr lang="ru-RU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ВИЧ-диссидентство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антипрививочничество и война с ГМО. Теория плоской земли и прочее ненаучное «опровержение» или игнорирование научно-доказанных фактов.</a:t>
            </a:r>
          </a:p>
          <a:p>
            <a:pPr lvl="0"/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Вера в теории заговора. </a:t>
            </a:r>
            <a:endParaRPr lang="ru-RU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Вера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половое или народное предназначение. </a:t>
            </a:r>
          </a:p>
        </p:txBody>
      </p:sp>
    </p:spTree>
    <p:extLst>
      <p:ext uri="{BB962C8B-B14F-4D97-AF65-F5344CB8AC3E}">
        <p14:creationId xmlns:p14="http://schemas.microsoft.com/office/powerpoint/2010/main" val="80352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400" y="310333"/>
            <a:ext cx="6590212" cy="220644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Общий признак мистики в мышлении — невозможность предоставить объективные доказательства тезисов. </a:t>
            </a:r>
            <a:endParaRPr lang="ru-RU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Вместо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подтверждённых цифр и фактов человек отсылает к общественному мнению, божьим или природным законам.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2" b="22321"/>
          <a:stretch/>
        </p:blipFill>
        <p:spPr>
          <a:xfrm>
            <a:off x="820173" y="2516776"/>
            <a:ext cx="3925999" cy="40930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17" y="451544"/>
            <a:ext cx="4208145" cy="61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28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1684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Выгода мистического мышления</a:t>
            </a:r>
            <a:endParaRPr lang="ru-RU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2040" y="1303110"/>
            <a:ext cx="10515600" cy="2171609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Человек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получает простой и понятный мир. Знания даются в доступной 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форме</a:t>
            </a:r>
          </a:p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Человек освобождается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от ответственности за свою жизнь и действия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r="10077"/>
          <a:stretch/>
        </p:blipFill>
        <p:spPr>
          <a:xfrm>
            <a:off x="3204128" y="2778034"/>
            <a:ext cx="5783744" cy="3788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910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" y="235133"/>
            <a:ext cx="9821091" cy="854665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Минусы </a:t>
            </a:r>
            <a:r>
              <a:rPr lang="ru-RU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мистического </a:t>
            </a:r>
            <a:r>
              <a:rPr lang="ru-RU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мышления</a:t>
            </a:r>
            <a:endParaRPr lang="ru-RU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905" y="1830025"/>
            <a:ext cx="6999515" cy="3129553"/>
          </a:xfrm>
        </p:spPr>
        <p:txBody>
          <a:bodyPr>
            <a:normAutofit fontScale="62500" lnSpcReduction="20000"/>
          </a:bodyPr>
          <a:lstStyle/>
          <a:p>
            <a:r>
              <a:rPr lang="ru-RU" sz="5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даёт поверхностное и грубое понимание </a:t>
            </a:r>
            <a:r>
              <a:rPr lang="ru-RU" sz="5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вещей</a:t>
            </a:r>
          </a:p>
          <a:p>
            <a:r>
              <a:rPr lang="ru-RU" sz="5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позволяет </a:t>
            </a:r>
            <a:r>
              <a:rPr lang="ru-RU" sz="5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нас </a:t>
            </a:r>
            <a:r>
              <a:rPr lang="ru-RU" sz="5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использовать, заставляет </a:t>
            </a:r>
            <a:r>
              <a:rPr lang="ru-RU" sz="5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нас </a:t>
            </a:r>
            <a:r>
              <a:rPr lang="ru-RU" sz="5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верить </a:t>
            </a:r>
            <a:r>
              <a:rPr lang="ru-RU" sz="5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шарлатанам и платить за несуществующие вещи без </a:t>
            </a:r>
            <a:r>
              <a:rPr lang="ru-RU" sz="5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гарантий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7" t="15193" b="15799"/>
          <a:stretch/>
        </p:blipFill>
        <p:spPr>
          <a:xfrm>
            <a:off x="7296911" y="1158240"/>
            <a:ext cx="4710099" cy="5467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944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166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Мистическое мышление в современном мире: природа и власть предрассудков</vt:lpstr>
      <vt:lpstr>Презентация PowerPoint</vt:lpstr>
      <vt:lpstr>К мистическому мышлению относится:</vt:lpstr>
      <vt:lpstr>Презентация PowerPoint</vt:lpstr>
      <vt:lpstr>Выгода мистического мышления</vt:lpstr>
      <vt:lpstr>Минусы мистического мышления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Мистическое мышление в современном мире: природа и власть предрассудков</dc:title>
  <dc:creator>Nastena</dc:creator>
  <cp:lastModifiedBy>Nastena</cp:lastModifiedBy>
  <cp:revision>10</cp:revision>
  <dcterms:created xsi:type="dcterms:W3CDTF">2020-10-20T09:54:23Z</dcterms:created>
  <dcterms:modified xsi:type="dcterms:W3CDTF">2020-10-20T13:01:26Z</dcterms:modified>
</cp:coreProperties>
</file>