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0" r:id="rId1"/>
  </p:sldMasterIdLst>
  <p:notesMasterIdLst>
    <p:notesMasterId r:id="rId9"/>
  </p:notesMasterIdLst>
  <p:sldIdLst>
    <p:sldId id="272" r:id="rId2"/>
    <p:sldId id="270" r:id="rId3"/>
    <p:sldId id="273" r:id="rId4"/>
    <p:sldId id="274" r:id="rId5"/>
    <p:sldId id="268" r:id="rId6"/>
    <p:sldId id="275" r:id="rId7"/>
    <p:sldId id="271" r:id="rId8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BA"/>
    <a:srgbClr val="40BAD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188" autoAdjust="0"/>
  </p:normalViewPr>
  <p:slideViewPr>
    <p:cSldViewPr>
      <p:cViewPr varScale="1">
        <p:scale>
          <a:sx n="102" d="100"/>
          <a:sy n="102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9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Интенсивный ритм жизни современного студента и использование в методиках обучения коллективных проектов предполагает не только тесное взаимодействие с одногруппниками, но и постоянный контакт с преподавателями. Поэтому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азработка приложения, обеспечивающего оперативный доступ к расписанию МИЭТ, весьма актуально.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данный момент не существует работающих приложений, решающих данную проблему. Единственное приложение, в котором можно было просмотреть свое расписание, других групп и преподавателей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 Но на сегодня сервера приложения отключены, и оно фактически не работает.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предоставлен удобный функционал, который позволял просматривать свое расписание на каждый день. Также всегда выделялось текущее занятие. Кроме того, в данном приложении можно просмотреть расписание других групп и преподавателя. К преимуществам можно отнести то, что в поиске указываются все существующие преподаватели и группы. Также приложение обеспечивает возможность добавление задач, которые видны всей группе, с отметкой срока выполнения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0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создания приложения используется язык программирования </a:t>
            </a:r>
            <a:r>
              <a:rPr lang="en-US" baseline="0" dirty="0" smtClean="0"/>
              <a:t>Kotlin, </a:t>
            </a:r>
            <a:r>
              <a:rPr lang="ru-RU" baseline="0" dirty="0" smtClean="0"/>
              <a:t>фреймворк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рекомендуемый современный набор инструментов Android для создания собственного пользовательского интерфейса. Данный фреймворк упрощает и ускоряет разработку пользовательского интерфейса на Android, позволяет оживить приложение с помощью меньшего количества кода, мощных инструментов и интуитивно понятных API-интерфейсов Kotlin.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основным преимуществам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 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меньше кода, поэтому можно избежать ошибок целых классов, и код прост и удобен в сопровождении;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интуитивно понятный фреймворк, который при изменении состояния приложения автоматически обновит пользовательский интерфейс;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ускорение разработки за счет того, что фреймворк совместим с существующем кодом приложения, и его можно внедрить в любой момент разработки;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встроена поддержка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Design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темной темы, анимации, а также имеется прямой доступ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платформы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тобы не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страницу с расписанием с сайта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разработки приложения используется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Orioks 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поможет получить расписание в формате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разрабатываемом мобильном приложении реализован доступ как к просмотру расписания занятий своей группы, так и к расписанию других групп и преподавателей, что существенно упрощает взаимодействие с ними. Также уникальным функционалом является поиск окна для переноса занятий, которое будет удобно и преподавателю, и студентам.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48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перспективе планируется модифицировать поиск окна для переноса занятия, добавив возможность поиска свободной аудитории. Кроме того, планируется адаптировать приложение для работы с ним преподавателей.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98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0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9372-0E79-405F-93A6-11CD746FBA7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D398-B6BE-49BA-BA1B-FBC84A97286C}" type="datetime1">
              <a:rPr lang="en-US" smtClean="0"/>
              <a:t>11/23/2022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3AA-CABB-4832-8286-0800574CBD18}" type="datetime1">
              <a:rPr lang="en-US" smtClean="0"/>
              <a:t>11/23/2022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C848-039B-4CA4-B5B5-61A3047B0435}" type="datetime1">
              <a:rPr lang="en-US" smtClean="0"/>
              <a:t>11/23/2022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75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4995-7B2A-488B-83D3-5B07A199E9EB}" type="datetime1">
              <a:rPr lang="en-US" smtClean="0"/>
              <a:t>11/23/2022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6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EEB5-94E8-4C73-BD2A-6DA062782931}" type="datetime1">
              <a:rPr lang="en-US" smtClean="0"/>
              <a:t>11/23/2022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0AC-C297-4B9B-98D8-1B06C40B509D}" type="datetime1">
              <a:rPr lang="en-US" smtClean="0"/>
              <a:t>11/23/2022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3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DF33-A6E8-4D30-8D95-4EC4E8AF2196}" type="datetime1">
              <a:rPr lang="en-US" smtClean="0"/>
              <a:t>11/23/2022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A88C-31E3-4F10-871E-2843E8968905}" type="datetime1">
              <a:rPr lang="en-US" smtClean="0"/>
              <a:t>11/23/2022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3CE6-F67C-4D0B-AA03-23F81E6C2226}" type="datetime1">
              <a:rPr lang="en-US" smtClean="0"/>
              <a:t>11/23/2022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D271-C13B-41A1-8231-0744D571E015}" type="datetime1">
              <a:rPr lang="en-US" smtClean="0"/>
              <a:t>11/23/2022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9D89E4-DA64-4211-9718-48ADBF8EA51A}" type="datetime1">
              <a:rPr lang="en-US" smtClean="0"/>
              <a:t>11/23/2022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1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863" y="2470600"/>
            <a:ext cx="6264695" cy="19168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просмотра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МИЭТ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863" y="4670246"/>
            <a:ext cx="5875548" cy="9144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ст. гр. ПИН-44 Артамонова А. 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71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11561" y="2528900"/>
            <a:ext cx="7920878" cy="1800200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Проблема</a:t>
            </a: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отсутствие мобильного приложения для просмотра расписания МИЭТ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2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Цель: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 для оперативного доступа к расписанию, которое упрощает взаимодействие с преподавателями и студентами из других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0"/>
            <a:ext cx="7920878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1" y="6597352"/>
            <a:ext cx="7920878" cy="260648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350439"/>
            <a:ext cx="303325" cy="377237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71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0"/>
            <a:ext cx="7920878" cy="936104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аналогичных программных решений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1" y="6214680"/>
            <a:ext cx="7920878" cy="64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1" y="6226849"/>
            <a:ext cx="7920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 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SKED" 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sked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1100" u="sng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09.11.2022)</a:t>
            </a: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" b="5250"/>
          <a:stretch/>
        </p:blipFill>
        <p:spPr>
          <a:xfrm>
            <a:off x="5684127" y="902742"/>
            <a:ext cx="2431854" cy="454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 b="5801"/>
          <a:stretch/>
        </p:blipFill>
        <p:spPr>
          <a:xfrm>
            <a:off x="6516216" y="1212339"/>
            <a:ext cx="2415626" cy="4726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7" t="19376" r="20803" b="33496"/>
          <a:stretch/>
        </p:blipFill>
        <p:spPr>
          <a:xfrm>
            <a:off x="202775" y="936104"/>
            <a:ext cx="2524756" cy="4358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9" t="35093" r="20992" b="17658"/>
          <a:stretch/>
        </p:blipFill>
        <p:spPr>
          <a:xfrm>
            <a:off x="2938317" y="1140980"/>
            <a:ext cx="2535024" cy="4387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Номер слайда 5"/>
          <p:cNvSpPr txBox="1">
            <a:spLocks/>
          </p:cNvSpPr>
          <p:nvPr/>
        </p:nvSpPr>
        <p:spPr>
          <a:xfrm>
            <a:off x="8676456" y="6350439"/>
            <a:ext cx="303325" cy="377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71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0"/>
            <a:ext cx="7920878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и  инструментов для разработки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1" y="6234943"/>
            <a:ext cx="7920878" cy="62305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1" y="1490008"/>
            <a:ext cx="79208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Jetpack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преимуществам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относится: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кода, поэтому можно избежать ошибок целых классов, и код прост и удобен в сопровождении;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фреймворк, который при изменении состояния приложения автоматически обновит пользовательский интерфейс;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разработки за счет того, что фреймворк совместим с существующем кодом приложения, и его можно внедрить в любой момент разработки;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встроена поддержка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темной темы, анимации, а также имеется прямой доступ 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Orioks API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87" b="58380" l="10000" r="90000"/>
                    </a14:imgEffect>
                  </a14:imgLayer>
                </a14:imgProps>
              </a:ext>
            </a:extLst>
          </a:blip>
          <a:srcRect b="35133"/>
          <a:stretch/>
        </p:blipFill>
        <p:spPr>
          <a:xfrm>
            <a:off x="7308304" y="1328442"/>
            <a:ext cx="814873" cy="818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1" y="6234943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Jetpack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UI App Development Toolkit 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https://developer.android.com/jetpack/compose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09.11.2022) </a:t>
            </a:r>
          </a:p>
          <a:p>
            <a:pPr lvl="0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5"/>
          <p:cNvSpPr txBox="1">
            <a:spLocks/>
          </p:cNvSpPr>
          <p:nvPr/>
        </p:nvSpPr>
        <p:spPr>
          <a:xfrm>
            <a:off x="8676456" y="6350439"/>
            <a:ext cx="303325" cy="377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8810"/>
            <a:ext cx="2550829" cy="496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86" y="1343304"/>
            <a:ext cx="2550829" cy="496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36" y="1318810"/>
            <a:ext cx="2550829" cy="496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611561" y="0"/>
            <a:ext cx="7920878" cy="105273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Экранная форма пользовательского интерфейса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6597352"/>
            <a:ext cx="7920878" cy="260648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350439"/>
            <a:ext cx="303325" cy="377237"/>
          </a:xfrm>
        </p:spPr>
        <p:txBody>
          <a:bodyPr/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11561" y="0"/>
            <a:ext cx="7920878" cy="836712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6597352"/>
            <a:ext cx="7920878" cy="260648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1561" y="2528900"/>
            <a:ext cx="7920878" cy="1800200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планируется модифицировать поиск окна для переноса занятия, добавив возможность поиска свободной аудитории. Кроме того, планируется адаптировать приложение для работы с ним преподавателей.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350439"/>
            <a:ext cx="303325" cy="377237"/>
          </a:xfrm>
        </p:spPr>
        <p:txBody>
          <a:bodyPr/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521" y="2967335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4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Другая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8CBA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2191</TotalTime>
  <Words>678</Words>
  <Application>Microsoft Office PowerPoint</Application>
  <PresentationFormat>Экран (4:3)</PresentationFormat>
  <Paragraphs>51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Wingdings 2</vt:lpstr>
      <vt:lpstr>Рамка</vt:lpstr>
      <vt:lpstr>Разработка мобильного приложения для просмотра расписания МИЭТ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RePack by Diakov</cp:lastModifiedBy>
  <cp:revision>122</cp:revision>
  <cp:lastPrinted>2018-06-14T07:28:59Z</cp:lastPrinted>
  <dcterms:created xsi:type="dcterms:W3CDTF">2022-11-22T12:18:59Z</dcterms:created>
  <dcterms:modified xsi:type="dcterms:W3CDTF">2022-11-23T17:56:31Z</dcterms:modified>
</cp:coreProperties>
</file>