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D8E85-BA81-4FFC-95FC-D2D9DDDE4C2D}" type="datetimeFigureOut">
              <a:rPr lang="ru-RU" smtClean="0"/>
              <a:t>10.05.2023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AD8A-7D2D-4BFB-AD6A-1CBD106939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0982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D8E85-BA81-4FFC-95FC-D2D9DDDE4C2D}" type="datetimeFigureOut">
              <a:rPr lang="ru-RU" smtClean="0"/>
              <a:t>10.05.2023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AD8A-7D2D-4BFB-AD6A-1CBD106939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3567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D8E85-BA81-4FFC-95FC-D2D9DDDE4C2D}" type="datetimeFigureOut">
              <a:rPr lang="ru-RU" smtClean="0"/>
              <a:t>10.05.2023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AD8A-7D2D-4BFB-AD6A-1CBD106939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0481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D8E85-BA81-4FFC-95FC-D2D9DDDE4C2D}" type="datetimeFigureOut">
              <a:rPr lang="ru-RU" smtClean="0"/>
              <a:t>10.05.2023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AD8A-7D2D-4BFB-AD6A-1CBD106939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6140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D8E85-BA81-4FFC-95FC-D2D9DDDE4C2D}" type="datetimeFigureOut">
              <a:rPr lang="ru-RU" smtClean="0"/>
              <a:t>10.05.2023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AD8A-7D2D-4BFB-AD6A-1CBD106939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2921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D8E85-BA81-4FFC-95FC-D2D9DDDE4C2D}" type="datetimeFigureOut">
              <a:rPr lang="ru-RU" smtClean="0"/>
              <a:t>10.05.2023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AD8A-7D2D-4BFB-AD6A-1CBD106939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3296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D8E85-BA81-4FFC-95FC-D2D9DDDE4C2D}" type="datetimeFigureOut">
              <a:rPr lang="ru-RU" smtClean="0"/>
              <a:t>10.05.2023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AD8A-7D2D-4BFB-AD6A-1CBD106939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0585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D8E85-BA81-4FFC-95FC-D2D9DDDE4C2D}" type="datetimeFigureOut">
              <a:rPr lang="ru-RU" smtClean="0"/>
              <a:t>10.05.2023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AD8A-7D2D-4BFB-AD6A-1CBD106939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250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D8E85-BA81-4FFC-95FC-D2D9DDDE4C2D}" type="datetimeFigureOut">
              <a:rPr lang="ru-RU" smtClean="0"/>
              <a:t>10.05.2023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AD8A-7D2D-4BFB-AD6A-1CBD106939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860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D8E85-BA81-4FFC-95FC-D2D9DDDE4C2D}" type="datetimeFigureOut">
              <a:rPr lang="ru-RU" smtClean="0"/>
              <a:t>10.05.2023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AD8A-7D2D-4BFB-AD6A-1CBD106939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6406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D8E85-BA81-4FFC-95FC-D2D9DDDE4C2D}" type="datetimeFigureOut">
              <a:rPr lang="ru-RU" smtClean="0"/>
              <a:t>10.05.2023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AD8A-7D2D-4BFB-AD6A-1CBD106939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2245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D8E85-BA81-4FFC-95FC-D2D9DDDE4C2D}" type="datetimeFigureOut">
              <a:rPr lang="ru-RU" smtClean="0"/>
              <a:t>10.05.2023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1AD8A-7D2D-4BFB-AD6A-1CBD106939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2805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815348" y="2952836"/>
            <a:ext cx="8561305" cy="952328"/>
          </a:xfrm>
        </p:spPr>
        <p:txBody>
          <a:bodyPr>
            <a:noAutofit/>
          </a:bodyPr>
          <a:lstStyle/>
          <a:p>
            <a:r>
              <a:rPr lang="ru-RU" dirty="0" smtClean="0">
                <a:latin typeface="Bahnschrift Light" panose="020B0502040204020203" pitchFamily="34" charset="0"/>
              </a:rPr>
              <a:t>ПОРТФОЛИО</a:t>
            </a:r>
            <a:endParaRPr lang="ru-RU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2248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8838" y="1426588"/>
            <a:ext cx="2421608" cy="430508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303" y="1425746"/>
            <a:ext cx="2100860" cy="430676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780" y="1424905"/>
            <a:ext cx="2384441" cy="423900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29603" y="5829010"/>
            <a:ext cx="31862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Bahnschrift Light" panose="020B0502040204020203" pitchFamily="34" charset="0"/>
              </a:rPr>
              <a:t>Мобильное приложение для просмотра расписания МИЭТ</a:t>
            </a:r>
            <a:endParaRPr lang="ru-RU" dirty="0">
              <a:latin typeface="Bahnschrift Light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02870" y="5967509"/>
            <a:ext cx="3186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Bahnschrift Light" panose="020B0502040204020203" pitchFamily="34" charset="0"/>
              </a:rPr>
              <a:t>Мобильное приложение для чтения книг</a:t>
            </a:r>
            <a:endParaRPr lang="ru-RU" dirty="0">
              <a:latin typeface="Bahnschrift Light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536512" y="5967508"/>
            <a:ext cx="3186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n w="3175">
                  <a:noFill/>
                </a:ln>
                <a:latin typeface="Bahnschrift Light" panose="020B0502040204020203" pitchFamily="34" charset="0"/>
              </a:rPr>
              <a:t>Мобильное приложение для научных конференций</a:t>
            </a:r>
            <a:endParaRPr lang="ru-RU" dirty="0">
              <a:ln w="3175">
                <a:noFill/>
              </a:ln>
              <a:latin typeface="Bahnschrift Light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6208" y="118945"/>
            <a:ext cx="56749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Android-</a:t>
            </a:r>
            <a:r>
              <a:rPr lang="ru-RU" sz="4400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приложения</a:t>
            </a:r>
            <a:endParaRPr lang="ru-RU" sz="4400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494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6848" y="104176"/>
            <a:ext cx="22044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Резюме</a:t>
            </a:r>
            <a:endParaRPr lang="ru-RU" sz="4400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053732" y="1591832"/>
            <a:ext cx="2453371" cy="336078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550112" y="250630"/>
            <a:ext cx="3460612" cy="1018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400" dirty="0">
                <a:latin typeface="Bahnschrift Light" panose="020B0502040204020203" pitchFamily="34" charset="0"/>
              </a:rPr>
              <a:t>Адрес: г. Зеленоград, </a:t>
            </a:r>
            <a:r>
              <a:rPr lang="ru-RU" sz="1400" dirty="0" smtClean="0">
                <a:latin typeface="Bahnschrift Light" panose="020B0502040204020203" pitchFamily="34" charset="0"/>
              </a:rPr>
              <a:t>ул</a:t>
            </a:r>
            <a:r>
              <a:rPr lang="ru-RU" sz="1400" dirty="0">
                <a:latin typeface="Bahnschrift Light" panose="020B0502040204020203" pitchFamily="34" charset="0"/>
              </a:rPr>
              <a:t>. Юности, д. 9</a:t>
            </a:r>
            <a:br>
              <a:rPr lang="ru-RU" sz="1400" dirty="0">
                <a:latin typeface="Bahnschrift Light" panose="020B0502040204020203" pitchFamily="34" charset="0"/>
              </a:rPr>
            </a:br>
            <a:r>
              <a:rPr lang="ru-RU" sz="1400" dirty="0" smtClean="0">
                <a:latin typeface="Bahnschrift Light" panose="020B0502040204020203" pitchFamily="34" charset="0"/>
              </a:rPr>
              <a:t>Телефон</a:t>
            </a:r>
            <a:r>
              <a:rPr lang="ru-RU" sz="1400" dirty="0">
                <a:latin typeface="Bahnschrift Light" panose="020B0502040204020203" pitchFamily="34" charset="0"/>
              </a:rPr>
              <a:t>: +7(904)-037-02-00</a:t>
            </a:r>
            <a:br>
              <a:rPr lang="ru-RU" sz="1400" dirty="0">
                <a:latin typeface="Bahnschrift Light" panose="020B0502040204020203" pitchFamily="34" charset="0"/>
              </a:rPr>
            </a:br>
            <a:r>
              <a:rPr lang="ru-RU" sz="1400" u="sng" dirty="0" smtClean="0">
                <a:latin typeface="Bahnschrift Light" panose="020B0502040204020203" pitchFamily="34" charset="0"/>
              </a:rPr>
              <a:t>E-</a:t>
            </a:r>
            <a:r>
              <a:rPr lang="ru-RU" sz="1400" u="sng" dirty="0" err="1" smtClean="0">
                <a:latin typeface="Bahnschrift Light" panose="020B0502040204020203" pitchFamily="34" charset="0"/>
              </a:rPr>
              <a:t>mail</a:t>
            </a:r>
            <a:r>
              <a:rPr lang="ru-RU" sz="1400" dirty="0">
                <a:latin typeface="Bahnschrift Light" panose="020B0502040204020203" pitchFamily="34" charset="0"/>
              </a:rPr>
              <a:t>: </a:t>
            </a:r>
            <a:r>
              <a:rPr lang="en-US" sz="1400" dirty="0">
                <a:latin typeface="Bahnschrift Light" panose="020B0502040204020203" pitchFamily="34" charset="0"/>
              </a:rPr>
              <a:t>n</a:t>
            </a:r>
            <a:r>
              <a:rPr lang="ru-RU" sz="1400" dirty="0">
                <a:latin typeface="Bahnschrift Light" panose="020B0502040204020203" pitchFamily="34" charset="0"/>
              </a:rPr>
              <a:t>7</a:t>
            </a:r>
            <a:r>
              <a:rPr lang="en-US" sz="1400" dirty="0" err="1">
                <a:latin typeface="Bahnschrift Light" panose="020B0502040204020203" pitchFamily="34" charset="0"/>
              </a:rPr>
              <a:t>arti</a:t>
            </a:r>
            <a:r>
              <a:rPr lang="ru-RU" sz="1400" dirty="0">
                <a:latin typeface="Bahnschrift Light" panose="020B0502040204020203" pitchFamily="34" charset="0"/>
              </a:rPr>
              <a:t>@</a:t>
            </a:r>
            <a:r>
              <a:rPr lang="en-US" sz="1400" dirty="0">
                <a:latin typeface="Bahnschrift Light" panose="020B0502040204020203" pitchFamily="34" charset="0"/>
              </a:rPr>
              <a:t>mail</a:t>
            </a:r>
            <a:r>
              <a:rPr lang="ru-RU" sz="1400" dirty="0">
                <a:latin typeface="Bahnschrift Light" panose="020B0502040204020203" pitchFamily="34" charset="0"/>
              </a:rPr>
              <a:t>.</a:t>
            </a:r>
            <a:r>
              <a:rPr lang="en-US" sz="1400" dirty="0" err="1">
                <a:latin typeface="Bahnschrift Light" panose="020B0502040204020203" pitchFamily="34" charset="0"/>
              </a:rPr>
              <a:t>ru</a:t>
            </a:r>
            <a:endParaRPr lang="ru-RU" sz="1400" dirty="0">
              <a:latin typeface="Bahnschrift Light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91298" y="1480009"/>
            <a:ext cx="4081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latin typeface="Bahnschrift Light" panose="020B0502040204020203" pitchFamily="34" charset="0"/>
              </a:rPr>
              <a:t>Артамонова Анастасия Юрьевна</a:t>
            </a:r>
            <a:endParaRPr lang="ru-RU" sz="2000" dirty="0">
              <a:latin typeface="Bahnschrift Light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6511" y="2284791"/>
            <a:ext cx="857114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Bahnschrift Light" panose="020B0502040204020203" pitchFamily="34" charset="0"/>
              </a:rPr>
              <a:t>Гражданство: Российская Федерация</a:t>
            </a:r>
            <a:br>
              <a:rPr lang="ru-RU" sz="1400" dirty="0">
                <a:latin typeface="Bahnschrift Light" panose="020B0502040204020203" pitchFamily="34" charset="0"/>
              </a:rPr>
            </a:br>
            <a:r>
              <a:rPr lang="ru-RU" sz="1400" dirty="0" smtClean="0">
                <a:latin typeface="Bahnschrift Light" panose="020B0502040204020203" pitchFamily="34" charset="0"/>
              </a:rPr>
              <a:t>Дата </a:t>
            </a:r>
            <a:r>
              <a:rPr lang="ru-RU" sz="1400" dirty="0">
                <a:latin typeface="Bahnschrift Light" panose="020B0502040204020203" pitchFamily="34" charset="0"/>
              </a:rPr>
              <a:t>рождения: 18.08.2001 г., </a:t>
            </a:r>
          </a:p>
          <a:p>
            <a:r>
              <a:rPr lang="ru-RU" sz="1400" dirty="0" smtClean="0">
                <a:latin typeface="Bahnschrift Light" panose="020B0502040204020203" pitchFamily="34" charset="0"/>
              </a:rPr>
              <a:t>Место </a:t>
            </a:r>
            <a:r>
              <a:rPr lang="ru-RU" sz="1400" dirty="0">
                <a:latin typeface="Bahnschrift Light" panose="020B0502040204020203" pitchFamily="34" charset="0"/>
              </a:rPr>
              <a:t>рождения: Владимирская область, г. Владимир</a:t>
            </a:r>
          </a:p>
          <a:p>
            <a:r>
              <a:rPr lang="ru-RU" sz="1400" dirty="0" smtClean="0">
                <a:latin typeface="Bahnschrift Light" panose="020B0502040204020203" pitchFamily="34" charset="0"/>
              </a:rPr>
              <a:t>Семейное </a:t>
            </a:r>
            <a:r>
              <a:rPr lang="ru-RU" sz="1400" dirty="0">
                <a:latin typeface="Bahnschrift Light" panose="020B0502040204020203" pitchFamily="34" charset="0"/>
              </a:rPr>
              <a:t>положение: не </a:t>
            </a:r>
            <a:r>
              <a:rPr lang="ru-RU" sz="1400" dirty="0" smtClean="0">
                <a:latin typeface="Bahnschrift Light" panose="020B0502040204020203" pitchFamily="34" charset="0"/>
              </a:rPr>
              <a:t>замужем</a:t>
            </a:r>
          </a:p>
          <a:p>
            <a:r>
              <a:rPr lang="ru-RU" sz="1400" dirty="0">
                <a:latin typeface="Bahnschrift Light" panose="020B0502040204020203" pitchFamily="34" charset="0"/>
              </a:rPr>
              <a:t/>
            </a:r>
            <a:br>
              <a:rPr lang="ru-RU" sz="1400" dirty="0">
                <a:latin typeface="Bahnschrift Light" panose="020B0502040204020203" pitchFamily="34" charset="0"/>
              </a:rPr>
            </a:br>
            <a:r>
              <a:rPr lang="ru-RU" sz="1400" dirty="0" smtClean="0">
                <a:latin typeface="Bahnschrift Light" panose="020B0502040204020203" pitchFamily="34" charset="0"/>
              </a:rPr>
              <a:t>Цель </a:t>
            </a:r>
            <a:r>
              <a:rPr lang="ru-RU" sz="1400" dirty="0">
                <a:latin typeface="Bahnschrift Light" panose="020B0502040204020203" pitchFamily="34" charset="0"/>
              </a:rPr>
              <a:t>профессиональной карьеры: разработка мобильных </a:t>
            </a:r>
            <a:r>
              <a:rPr lang="en-US" sz="1400" dirty="0">
                <a:latin typeface="Bahnschrift Light" panose="020B0502040204020203" pitchFamily="34" charset="0"/>
              </a:rPr>
              <a:t>Android </a:t>
            </a:r>
            <a:r>
              <a:rPr lang="ru-RU" sz="1400" dirty="0">
                <a:latin typeface="Bahnschrift Light" panose="020B0502040204020203" pitchFamily="34" charset="0"/>
              </a:rPr>
              <a:t>приложений</a:t>
            </a:r>
            <a:br>
              <a:rPr lang="ru-RU" sz="1400" dirty="0">
                <a:latin typeface="Bahnschrift Light" panose="020B0502040204020203" pitchFamily="34" charset="0"/>
              </a:rPr>
            </a:br>
            <a:r>
              <a:rPr lang="ru-RU" sz="1400" dirty="0" smtClean="0">
                <a:latin typeface="Bahnschrift Light" panose="020B0502040204020203" pitchFamily="34" charset="0"/>
              </a:rPr>
              <a:t>Желаемый </a:t>
            </a:r>
            <a:r>
              <a:rPr lang="ru-RU" sz="1400" dirty="0">
                <a:latin typeface="Bahnschrift Light" panose="020B0502040204020203" pitchFamily="34" charset="0"/>
              </a:rPr>
              <a:t>уровень дохода: 50 000 руб.</a:t>
            </a:r>
            <a:br>
              <a:rPr lang="ru-RU" sz="1400" dirty="0">
                <a:latin typeface="Bahnschrift Light" panose="020B0502040204020203" pitchFamily="34" charset="0"/>
              </a:rPr>
            </a:br>
            <a:r>
              <a:rPr lang="ru-RU" sz="1400" dirty="0">
                <a:latin typeface="Bahnschrift Light" panose="020B0502040204020203" pitchFamily="34" charset="0"/>
              </a:rPr>
              <a:t/>
            </a:r>
            <a:br>
              <a:rPr lang="ru-RU" sz="1400" dirty="0">
                <a:latin typeface="Bahnschrift Light" panose="020B0502040204020203" pitchFamily="34" charset="0"/>
              </a:rPr>
            </a:br>
            <a:r>
              <a:rPr lang="ru-RU" sz="1400" dirty="0">
                <a:latin typeface="Bahnschrift Light" panose="020B0502040204020203" pitchFamily="34" charset="0"/>
              </a:rPr>
              <a:t>Образование: Московский институт электронной техники, Зеленоград</a:t>
            </a:r>
            <a:br>
              <a:rPr lang="ru-RU" sz="1400" dirty="0">
                <a:latin typeface="Bahnschrift Light" panose="020B0502040204020203" pitchFamily="34" charset="0"/>
              </a:rPr>
            </a:br>
            <a:r>
              <a:rPr lang="ru-RU" sz="1400" dirty="0">
                <a:latin typeface="Bahnschrift Light" panose="020B0502040204020203" pitchFamily="34" charset="0"/>
              </a:rPr>
              <a:t>Программная инженерия, Программное обеспечение вычислительной техники и автоматизированных систем (инженер)</a:t>
            </a:r>
            <a:br>
              <a:rPr lang="ru-RU" sz="1400" dirty="0">
                <a:latin typeface="Bahnschrift Light" panose="020B0502040204020203" pitchFamily="34" charset="0"/>
              </a:rPr>
            </a:br>
            <a:r>
              <a:rPr lang="ru-RU" sz="1400" dirty="0">
                <a:latin typeface="Bahnschrift Light" panose="020B0502040204020203" pitchFamily="34" charset="0"/>
              </a:rPr>
              <a:t/>
            </a:r>
            <a:br>
              <a:rPr lang="ru-RU" sz="1400" dirty="0">
                <a:latin typeface="Bahnschrift Light" panose="020B0502040204020203" pitchFamily="34" charset="0"/>
              </a:rPr>
            </a:br>
            <a:r>
              <a:rPr lang="ru-RU" sz="1400" dirty="0">
                <a:latin typeface="Bahnschrift Light" panose="020B0502040204020203" pitchFamily="34" charset="0"/>
              </a:rPr>
              <a:t>Опыт работы: отсутствует </a:t>
            </a:r>
            <a:br>
              <a:rPr lang="ru-RU" sz="1400" dirty="0">
                <a:latin typeface="Bahnschrift Light" panose="020B0502040204020203" pitchFamily="34" charset="0"/>
              </a:rPr>
            </a:br>
            <a:r>
              <a:rPr lang="ru-RU" sz="1400" dirty="0">
                <a:latin typeface="Bahnschrift Light" panose="020B0502040204020203" pitchFamily="34" charset="0"/>
              </a:rPr>
              <a:t/>
            </a:r>
            <a:br>
              <a:rPr lang="ru-RU" sz="1400" dirty="0">
                <a:latin typeface="Bahnschrift Light" panose="020B0502040204020203" pitchFamily="34" charset="0"/>
              </a:rPr>
            </a:br>
            <a:endParaRPr lang="ru-RU" sz="1400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5539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6848" y="104176"/>
            <a:ext cx="22044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Резюме</a:t>
            </a:r>
            <a:endParaRPr lang="ru-RU" sz="4400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50112" y="250630"/>
            <a:ext cx="3460612" cy="1018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400" dirty="0">
                <a:latin typeface="Bahnschrift Light" panose="020B0502040204020203" pitchFamily="34" charset="0"/>
              </a:rPr>
              <a:t>Адрес: г. Зеленоград, </a:t>
            </a:r>
            <a:r>
              <a:rPr lang="ru-RU" sz="1400" dirty="0" smtClean="0">
                <a:latin typeface="Bahnschrift Light" panose="020B0502040204020203" pitchFamily="34" charset="0"/>
              </a:rPr>
              <a:t>ул</a:t>
            </a:r>
            <a:r>
              <a:rPr lang="ru-RU" sz="1400" dirty="0">
                <a:latin typeface="Bahnschrift Light" panose="020B0502040204020203" pitchFamily="34" charset="0"/>
              </a:rPr>
              <a:t>. Юности, д. 9</a:t>
            </a:r>
            <a:br>
              <a:rPr lang="ru-RU" sz="1400" dirty="0">
                <a:latin typeface="Bahnschrift Light" panose="020B0502040204020203" pitchFamily="34" charset="0"/>
              </a:rPr>
            </a:br>
            <a:r>
              <a:rPr lang="ru-RU" sz="1400" dirty="0" smtClean="0">
                <a:latin typeface="Bahnschrift Light" panose="020B0502040204020203" pitchFamily="34" charset="0"/>
              </a:rPr>
              <a:t>Телефон</a:t>
            </a:r>
            <a:r>
              <a:rPr lang="ru-RU" sz="1400" dirty="0">
                <a:latin typeface="Bahnschrift Light" panose="020B0502040204020203" pitchFamily="34" charset="0"/>
              </a:rPr>
              <a:t>: +7(904)-037-02-00</a:t>
            </a:r>
            <a:br>
              <a:rPr lang="ru-RU" sz="1400" dirty="0">
                <a:latin typeface="Bahnschrift Light" panose="020B0502040204020203" pitchFamily="34" charset="0"/>
              </a:rPr>
            </a:br>
            <a:r>
              <a:rPr lang="ru-RU" sz="1400" u="sng" dirty="0" smtClean="0">
                <a:latin typeface="Bahnschrift Light" panose="020B0502040204020203" pitchFamily="34" charset="0"/>
              </a:rPr>
              <a:t>E-</a:t>
            </a:r>
            <a:r>
              <a:rPr lang="ru-RU" sz="1400" u="sng" dirty="0" err="1" smtClean="0">
                <a:latin typeface="Bahnschrift Light" panose="020B0502040204020203" pitchFamily="34" charset="0"/>
              </a:rPr>
              <a:t>mail</a:t>
            </a:r>
            <a:r>
              <a:rPr lang="ru-RU" sz="1400" dirty="0">
                <a:latin typeface="Bahnschrift Light" panose="020B0502040204020203" pitchFamily="34" charset="0"/>
              </a:rPr>
              <a:t>: </a:t>
            </a:r>
            <a:r>
              <a:rPr lang="en-US" sz="1400" dirty="0">
                <a:latin typeface="Bahnschrift Light" panose="020B0502040204020203" pitchFamily="34" charset="0"/>
              </a:rPr>
              <a:t>n</a:t>
            </a:r>
            <a:r>
              <a:rPr lang="ru-RU" sz="1400" dirty="0">
                <a:latin typeface="Bahnschrift Light" panose="020B0502040204020203" pitchFamily="34" charset="0"/>
              </a:rPr>
              <a:t>7</a:t>
            </a:r>
            <a:r>
              <a:rPr lang="en-US" sz="1400" dirty="0" err="1">
                <a:latin typeface="Bahnschrift Light" panose="020B0502040204020203" pitchFamily="34" charset="0"/>
              </a:rPr>
              <a:t>arti</a:t>
            </a:r>
            <a:r>
              <a:rPr lang="ru-RU" sz="1400" dirty="0">
                <a:latin typeface="Bahnschrift Light" panose="020B0502040204020203" pitchFamily="34" charset="0"/>
              </a:rPr>
              <a:t>@</a:t>
            </a:r>
            <a:r>
              <a:rPr lang="en-US" sz="1400" dirty="0">
                <a:latin typeface="Bahnschrift Light" panose="020B0502040204020203" pitchFamily="34" charset="0"/>
              </a:rPr>
              <a:t>mail</a:t>
            </a:r>
            <a:r>
              <a:rPr lang="ru-RU" sz="1400" dirty="0">
                <a:latin typeface="Bahnschrift Light" panose="020B0502040204020203" pitchFamily="34" charset="0"/>
              </a:rPr>
              <a:t>.</a:t>
            </a:r>
            <a:r>
              <a:rPr lang="en-US" sz="1400" dirty="0" err="1">
                <a:latin typeface="Bahnschrift Light" panose="020B0502040204020203" pitchFamily="34" charset="0"/>
              </a:rPr>
              <a:t>ru</a:t>
            </a:r>
            <a:endParaRPr lang="ru-RU" sz="1400" dirty="0">
              <a:latin typeface="Bahnschrift Light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91298" y="1480009"/>
            <a:ext cx="4081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latin typeface="Bahnschrift Light" panose="020B0502040204020203" pitchFamily="34" charset="0"/>
              </a:rPr>
              <a:t>Артамонова Анастасия Юрьевна</a:t>
            </a:r>
            <a:endParaRPr lang="ru-RU" sz="2000" dirty="0">
              <a:latin typeface="Bahnschrift Light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6511" y="2124536"/>
            <a:ext cx="85711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latin typeface="Bahnschrift Light" panose="020B0502040204020203" pitchFamily="34" charset="0"/>
              </a:rPr>
              <a:t>Профессиональные навыки, умения, знания: знание </a:t>
            </a:r>
            <a:r>
              <a:rPr lang="en-US" sz="1400" dirty="0" smtClean="0">
                <a:latin typeface="Bahnschrift Light" panose="020B0502040204020203" pitchFamily="34" charset="0"/>
              </a:rPr>
              <a:t>Java</a:t>
            </a:r>
            <a:r>
              <a:rPr lang="ru-RU" sz="1400" dirty="0" smtClean="0">
                <a:latin typeface="Bahnschrift Light" panose="020B0502040204020203" pitchFamily="34" charset="0"/>
              </a:rPr>
              <a:t>, </a:t>
            </a:r>
            <a:r>
              <a:rPr lang="en-US" sz="1400" dirty="0" smtClean="0">
                <a:latin typeface="Bahnschrift Light" panose="020B0502040204020203" pitchFamily="34" charset="0"/>
              </a:rPr>
              <a:t>Kotlin</a:t>
            </a:r>
            <a:r>
              <a:rPr lang="ru-RU" sz="1400" dirty="0" smtClean="0">
                <a:latin typeface="Bahnschrift Light" panose="020B0502040204020203" pitchFamily="34" charset="0"/>
              </a:rPr>
              <a:t>, фреймворка </a:t>
            </a:r>
            <a:r>
              <a:rPr lang="en-US" sz="1400" dirty="0" smtClean="0">
                <a:latin typeface="Bahnschrift Light" panose="020B0502040204020203" pitchFamily="34" charset="0"/>
              </a:rPr>
              <a:t>Jetpack Compose</a:t>
            </a:r>
            <a:r>
              <a:rPr lang="ru-RU" sz="1400" dirty="0" smtClean="0">
                <a:latin typeface="Bahnschrift Light" panose="020B0502040204020203" pitchFamily="34" charset="0"/>
              </a:rPr>
              <a:t>, опыт работы с </a:t>
            </a:r>
            <a:r>
              <a:rPr lang="en-US" sz="1400" dirty="0" smtClean="0">
                <a:latin typeface="Bahnschrift Light" panose="020B0502040204020203" pitchFamily="34" charset="0"/>
              </a:rPr>
              <a:t>Android Studio</a:t>
            </a:r>
            <a:endParaRPr lang="ru-RU" sz="1400" dirty="0" smtClean="0">
              <a:latin typeface="Bahnschrift Light" panose="020B0502040204020203" pitchFamily="34" charset="0"/>
            </a:endParaRPr>
          </a:p>
          <a:p>
            <a:r>
              <a:rPr lang="ru-RU" sz="1400" dirty="0" smtClean="0">
                <a:latin typeface="Bahnschrift Light" panose="020B0502040204020203" pitchFamily="34" charset="0"/>
              </a:rPr>
              <a:t>Знание C/C++, </a:t>
            </a:r>
            <a:r>
              <a:rPr lang="ru-RU" sz="1400" dirty="0" err="1" smtClean="0">
                <a:latin typeface="Bahnschrift Light" panose="020B0502040204020203" pitchFamily="34" charset="0"/>
              </a:rPr>
              <a:t>OpenMP</a:t>
            </a:r>
            <a:r>
              <a:rPr lang="ru-RU" sz="1400" dirty="0" smtClean="0">
                <a:latin typeface="Bahnschrift Light" panose="020B0502040204020203" pitchFamily="34" charset="0"/>
              </a:rPr>
              <a:t>, MPI, C#, </a:t>
            </a:r>
            <a:r>
              <a:rPr lang="ru-RU" sz="1400" dirty="0" err="1" smtClean="0">
                <a:latin typeface="Bahnschrift Light" panose="020B0502040204020203" pitchFamily="34" charset="0"/>
              </a:rPr>
              <a:t>Python</a:t>
            </a:r>
            <a:r>
              <a:rPr lang="ru-RU" sz="1400" dirty="0" smtClean="0">
                <a:latin typeface="Bahnschrift Light" panose="020B0502040204020203" pitchFamily="34" charset="0"/>
              </a:rPr>
              <a:t>, </a:t>
            </a:r>
            <a:r>
              <a:rPr lang="en-US" sz="1400" dirty="0" smtClean="0">
                <a:latin typeface="Bahnschrift Light" panose="020B0502040204020203" pitchFamily="34" charset="0"/>
              </a:rPr>
              <a:t>PHP</a:t>
            </a:r>
            <a:r>
              <a:rPr lang="ru-RU" sz="1400" dirty="0" smtClean="0">
                <a:latin typeface="Bahnschrift Light" panose="020B0502040204020203" pitchFamily="34" charset="0"/>
              </a:rPr>
              <a:t>, опыт работы с СУБД, такие как T- SQL, </a:t>
            </a:r>
            <a:r>
              <a:rPr lang="ru-RU" sz="1400" dirty="0" err="1" smtClean="0">
                <a:latin typeface="Bahnschrift Light" panose="020B0502040204020203" pitchFamily="34" charset="0"/>
              </a:rPr>
              <a:t>PgSQL</a:t>
            </a:r>
            <a:r>
              <a:rPr lang="ru-RU" sz="1400" dirty="0" smtClean="0">
                <a:latin typeface="Bahnschrift Light" panose="020B0502040204020203" pitchFamily="34" charset="0"/>
              </a:rPr>
              <a:t>, </a:t>
            </a:r>
            <a:r>
              <a:rPr lang="ru-RU" sz="1400" dirty="0" err="1" smtClean="0">
                <a:latin typeface="Bahnschrift Light" panose="020B0502040204020203" pitchFamily="34" charset="0"/>
              </a:rPr>
              <a:t>Access</a:t>
            </a:r>
            <a:r>
              <a:rPr lang="ru-RU" sz="1400" dirty="0" smtClean="0">
                <a:latin typeface="Bahnschrift Light" panose="020B0502040204020203" pitchFamily="34" charset="0"/>
              </a:rPr>
              <a:t>, SSMS, SQL </a:t>
            </a:r>
            <a:r>
              <a:rPr lang="ru-RU" sz="1400" dirty="0" err="1" smtClean="0">
                <a:latin typeface="Bahnschrift Light" panose="020B0502040204020203" pitchFamily="34" charset="0"/>
              </a:rPr>
              <a:t>Server</a:t>
            </a:r>
            <a:r>
              <a:rPr lang="ru-RU" sz="1400" dirty="0" smtClean="0">
                <a:latin typeface="Bahnschrift Light" panose="020B0502040204020203" pitchFamily="34" charset="0"/>
              </a:rPr>
              <a:t>. </a:t>
            </a:r>
          </a:p>
          <a:p>
            <a:r>
              <a:rPr lang="ru-RU" sz="1400" dirty="0" smtClean="0">
                <a:latin typeface="Bahnschrift Light" panose="020B0502040204020203" pitchFamily="34" charset="0"/>
              </a:rPr>
              <a:t>Знание </a:t>
            </a:r>
            <a:r>
              <a:rPr lang="en-US" sz="1400" dirty="0" smtClean="0">
                <a:latin typeface="Bahnschrift Light" panose="020B0502040204020203" pitchFamily="34" charset="0"/>
              </a:rPr>
              <a:t>HTML</a:t>
            </a:r>
            <a:r>
              <a:rPr lang="ru-RU" sz="1400" dirty="0" smtClean="0">
                <a:latin typeface="Bahnschrift Light" panose="020B0502040204020203" pitchFamily="34" charset="0"/>
              </a:rPr>
              <a:t>, </a:t>
            </a:r>
            <a:r>
              <a:rPr lang="en-US" sz="1400" dirty="0" smtClean="0">
                <a:latin typeface="Bahnschrift Light" panose="020B0502040204020203" pitchFamily="34" charset="0"/>
              </a:rPr>
              <a:t>CSS</a:t>
            </a:r>
            <a:r>
              <a:rPr lang="ru-RU" sz="1400" dirty="0" smtClean="0">
                <a:latin typeface="Bahnschrift Light" panose="020B0502040204020203" pitchFamily="34" charset="0"/>
              </a:rPr>
              <a:t>, </a:t>
            </a:r>
            <a:r>
              <a:rPr lang="en-US" sz="1400" dirty="0" smtClean="0">
                <a:latin typeface="Bahnschrift Light" panose="020B0502040204020203" pitchFamily="34" charset="0"/>
              </a:rPr>
              <a:t>JavaScript</a:t>
            </a:r>
            <a:r>
              <a:rPr lang="ru-RU" sz="1400" dirty="0" smtClean="0">
                <a:latin typeface="Bahnschrift Light" panose="020B0502040204020203" pitchFamily="34" charset="0"/>
              </a:rPr>
              <a:t>.</a:t>
            </a:r>
          </a:p>
          <a:p>
            <a:r>
              <a:rPr lang="ru-RU" sz="1400" dirty="0" smtClean="0">
                <a:latin typeface="Bahnschrift Light" panose="020B0502040204020203" pitchFamily="34" charset="0"/>
              </a:rPr>
              <a:t>Кроме того опыт работы с </a:t>
            </a:r>
            <a:r>
              <a:rPr lang="en-US" sz="1400" dirty="0" err="1" smtClean="0">
                <a:latin typeface="Bahnschrift Light" panose="020B0502040204020203" pitchFamily="34" charset="0"/>
              </a:rPr>
              <a:t>Git</a:t>
            </a:r>
            <a:r>
              <a:rPr lang="ru-RU" sz="1400" dirty="0" smtClean="0">
                <a:latin typeface="Bahnschrift Light" panose="020B0502040204020203" pitchFamily="34" charset="0"/>
              </a:rPr>
              <a:t>, а также знание ООП и паттернов проектирования.</a:t>
            </a:r>
            <a:br>
              <a:rPr lang="ru-RU" sz="1400" dirty="0" smtClean="0">
                <a:latin typeface="Bahnschrift Light" panose="020B0502040204020203" pitchFamily="34" charset="0"/>
              </a:rPr>
            </a:br>
            <a:r>
              <a:rPr lang="ru-RU" sz="1400" dirty="0" smtClean="0">
                <a:latin typeface="Bahnschrift Light" panose="020B0502040204020203" pitchFamily="34" charset="0"/>
              </a:rPr>
              <a:t/>
            </a:r>
            <a:br>
              <a:rPr lang="ru-RU" sz="1400" dirty="0" smtClean="0">
                <a:latin typeface="Bahnschrift Light" panose="020B0502040204020203" pitchFamily="34" charset="0"/>
              </a:rPr>
            </a:br>
            <a:r>
              <a:rPr lang="ru-RU" sz="1400" dirty="0" smtClean="0">
                <a:latin typeface="Bahnschrift Light" panose="020B0502040204020203" pitchFamily="34" charset="0"/>
              </a:rPr>
              <a:t>Личностные характеристики: ответственность, высокая обучаемость, а также есть желание развиваться.</a:t>
            </a:r>
            <a:br>
              <a:rPr lang="ru-RU" sz="1400" dirty="0" smtClean="0">
                <a:latin typeface="Bahnschrift Light" panose="020B0502040204020203" pitchFamily="34" charset="0"/>
              </a:rPr>
            </a:br>
            <a:r>
              <a:rPr lang="ru-RU" sz="1400" dirty="0" smtClean="0">
                <a:latin typeface="Bahnschrift Light" panose="020B0502040204020203" pitchFamily="34" charset="0"/>
              </a:rPr>
              <a:t>Дополнительная информация: знание английского на уровне B1</a:t>
            </a:r>
            <a:br>
              <a:rPr lang="ru-RU" sz="1400" dirty="0" smtClean="0">
                <a:latin typeface="Bahnschrift Light" panose="020B0502040204020203" pitchFamily="34" charset="0"/>
              </a:rPr>
            </a:br>
            <a:r>
              <a:rPr lang="ru-RU" sz="1400" dirty="0" smtClean="0">
                <a:latin typeface="Bahnschrift Light" panose="020B0502040204020203" pitchFamily="34" charset="0"/>
              </a:rPr>
              <a:t/>
            </a:r>
            <a:br>
              <a:rPr lang="ru-RU" sz="1400" dirty="0" smtClean="0">
                <a:latin typeface="Bahnschrift Light" panose="020B0502040204020203" pitchFamily="34" charset="0"/>
              </a:rPr>
            </a:br>
            <a:r>
              <a:rPr lang="ru-RU" sz="1400" dirty="0" smtClean="0">
                <a:latin typeface="Bahnschrift Light" panose="020B0502040204020203" pitchFamily="34" charset="0"/>
              </a:rPr>
              <a:t>Рекомендации могут быть получены от:</a:t>
            </a:r>
            <a:br>
              <a:rPr lang="ru-RU" sz="1400" dirty="0" smtClean="0">
                <a:latin typeface="Bahnschrift Light" panose="020B0502040204020203" pitchFamily="34" charset="0"/>
              </a:rPr>
            </a:br>
            <a:r>
              <a:rPr lang="ru-RU" sz="1400" dirty="0" smtClean="0">
                <a:latin typeface="Bahnschrift Light" panose="020B0502040204020203" pitchFamily="34" charset="0"/>
              </a:rPr>
              <a:t>1. Гагарина Лариса Геннадьевна доктор технических наук, профессор, директор Института СПИНТех, моб. телефон: +7(910)-437-03-96</a:t>
            </a:r>
            <a:br>
              <a:rPr lang="ru-RU" sz="1400" dirty="0" smtClean="0">
                <a:latin typeface="Bahnschrift Light" panose="020B0502040204020203" pitchFamily="34" charset="0"/>
              </a:rPr>
            </a:br>
            <a:r>
              <a:rPr lang="ru-RU" sz="1400" dirty="0" smtClean="0">
                <a:latin typeface="Bahnschrift Light" panose="020B0502040204020203" pitchFamily="34" charset="0"/>
              </a:rPr>
              <a:t>2. Федоров Алексей Роальдович кандидат технических наук, доцент института СПИНТех , моб. телефон: +7(925)500-88-21</a:t>
            </a:r>
            <a:r>
              <a:rPr lang="ru-RU" sz="1400" dirty="0">
                <a:latin typeface="Bahnschrift Light" panose="020B0502040204020203" pitchFamily="34" charset="0"/>
              </a:rPr>
              <a:t/>
            </a:r>
            <a:br>
              <a:rPr lang="ru-RU" sz="1400" dirty="0">
                <a:latin typeface="Bahnschrift Light" panose="020B0502040204020203" pitchFamily="34" charset="0"/>
              </a:rPr>
            </a:br>
            <a:r>
              <a:rPr lang="ru-RU" sz="1400" dirty="0">
                <a:latin typeface="Bahnschrift Light" panose="020B0502040204020203" pitchFamily="34" charset="0"/>
              </a:rPr>
              <a:t/>
            </a:r>
            <a:br>
              <a:rPr lang="ru-RU" sz="1400" dirty="0">
                <a:latin typeface="Bahnschrift Light" panose="020B0502040204020203" pitchFamily="34" charset="0"/>
              </a:rPr>
            </a:br>
            <a:endParaRPr lang="ru-RU" sz="1400" dirty="0">
              <a:latin typeface="Bahnschrift Light" panose="020B0502040204020203" pitchFamily="34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053732" y="1591832"/>
            <a:ext cx="2453371" cy="3360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004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3781" y="0"/>
            <a:ext cx="5963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Сопроводительное письмо</a:t>
            </a:r>
            <a:endParaRPr lang="ru-RU" sz="3600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10430" y="1659285"/>
            <a:ext cx="857114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Bahnschrift Light" panose="020B0502040204020203" pitchFamily="34" charset="0"/>
              </a:rPr>
              <a:t>Уважаемый </a:t>
            </a:r>
            <a:r>
              <a:rPr lang="ru-RU" sz="1400" dirty="0" smtClean="0">
                <a:latin typeface="Bahnschrift Light" panose="020B0502040204020203" pitchFamily="34" charset="0"/>
              </a:rPr>
              <a:t>работодатель,</a:t>
            </a:r>
            <a:endParaRPr lang="ru-RU" sz="1400" dirty="0">
              <a:latin typeface="Bahnschrift Light" panose="020B0502040204020203" pitchFamily="34" charset="0"/>
            </a:endParaRPr>
          </a:p>
          <a:p>
            <a:endParaRPr lang="ru-RU" sz="1400" dirty="0">
              <a:latin typeface="Bahnschrift Light" panose="020B0502040204020203" pitchFamily="34" charset="0"/>
            </a:endParaRPr>
          </a:p>
          <a:p>
            <a:pPr algn="just"/>
            <a:r>
              <a:rPr lang="ru-RU" sz="1400" dirty="0">
                <a:latin typeface="Bahnschrift Light" panose="020B0502040204020203" pitchFamily="34" charset="0"/>
              </a:rPr>
              <a:t>Хочу выразить свой интерес к вакансии </a:t>
            </a:r>
            <a:r>
              <a:rPr lang="ru-RU" sz="1400" dirty="0" err="1">
                <a:latin typeface="Bahnschrift Light" panose="020B0502040204020203" pitchFamily="34" charset="0"/>
              </a:rPr>
              <a:t>Junior</a:t>
            </a:r>
            <a:r>
              <a:rPr lang="ru-RU" sz="1400" dirty="0">
                <a:latin typeface="Bahnschrift Light" panose="020B0502040204020203" pitchFamily="34" charset="0"/>
              </a:rPr>
              <a:t> Android разработчика в вашей компании. Я начинающий разработчик, который желает развиваться в сфере мобильной разработки и работать в команде профессионалов.</a:t>
            </a:r>
          </a:p>
          <a:p>
            <a:pPr algn="just"/>
            <a:endParaRPr lang="ru-RU" sz="1400" dirty="0">
              <a:latin typeface="Bahnschrift Light" panose="020B0502040204020203" pitchFamily="34" charset="0"/>
            </a:endParaRPr>
          </a:p>
          <a:p>
            <a:pPr algn="just"/>
            <a:r>
              <a:rPr lang="ru-RU" sz="1400" dirty="0">
                <a:latin typeface="Bahnschrift Light" panose="020B0502040204020203" pitchFamily="34" charset="0"/>
              </a:rPr>
              <a:t>Я имею базовые знания в программировании на </a:t>
            </a:r>
            <a:r>
              <a:rPr lang="ru-RU" sz="1400" dirty="0" err="1">
                <a:latin typeface="Bahnschrift Light" panose="020B0502040204020203" pitchFamily="34" charset="0"/>
              </a:rPr>
              <a:t>Java</a:t>
            </a:r>
            <a:r>
              <a:rPr lang="ru-RU" sz="1400" dirty="0">
                <a:latin typeface="Bahnschrift Light" panose="020B0502040204020203" pitchFamily="34" charset="0"/>
              </a:rPr>
              <a:t> и Kotlin, а также опыт создания мобильных приложений на платформе Android. Я </a:t>
            </a:r>
            <a:r>
              <a:rPr lang="ru-RU" sz="1400" dirty="0" smtClean="0">
                <a:latin typeface="Bahnschrift Light" panose="020B0502040204020203" pitchFamily="34" charset="0"/>
              </a:rPr>
              <a:t>увлечена </a:t>
            </a:r>
            <a:r>
              <a:rPr lang="ru-RU" sz="1400" dirty="0">
                <a:latin typeface="Bahnschrift Light" panose="020B0502040204020203" pitchFamily="34" charset="0"/>
              </a:rPr>
              <a:t>новыми технологиями и всегда стремлюсь к самосовершенствованию, поэтому </a:t>
            </a:r>
            <a:r>
              <a:rPr lang="ru-RU" sz="1400" dirty="0" smtClean="0">
                <a:latin typeface="Bahnschrift Light" panose="020B0502040204020203" pitchFamily="34" charset="0"/>
              </a:rPr>
              <a:t>готова </a:t>
            </a:r>
            <a:r>
              <a:rPr lang="ru-RU" sz="1400" dirty="0">
                <a:latin typeface="Bahnschrift Light" panose="020B0502040204020203" pitchFamily="34" charset="0"/>
              </a:rPr>
              <a:t>учиться и развиваться вместе с компанией.</a:t>
            </a:r>
          </a:p>
          <a:p>
            <a:pPr algn="just"/>
            <a:endParaRPr lang="ru-RU" sz="1400" dirty="0">
              <a:latin typeface="Bahnschrift Light" panose="020B0502040204020203" pitchFamily="34" charset="0"/>
            </a:endParaRPr>
          </a:p>
          <a:p>
            <a:pPr algn="just"/>
            <a:r>
              <a:rPr lang="ru-RU" sz="1400" dirty="0">
                <a:latin typeface="Bahnschrift Light" panose="020B0502040204020203" pitchFamily="34" charset="0"/>
              </a:rPr>
              <a:t>Я </a:t>
            </a:r>
            <a:r>
              <a:rPr lang="ru-RU" sz="1400" dirty="0" smtClean="0">
                <a:latin typeface="Bahnschrift Light" panose="020B0502040204020203" pitchFamily="34" charset="0"/>
              </a:rPr>
              <a:t>хотела </a:t>
            </a:r>
            <a:r>
              <a:rPr lang="ru-RU" sz="1400" dirty="0">
                <a:latin typeface="Bahnschrift Light" panose="020B0502040204020203" pitchFamily="34" charset="0"/>
              </a:rPr>
              <a:t>бы принести свой вклад в разработку качественных и инновационных мобильных приложений. У меня есть опыт работы в команде и умение эффективно совмещать задачи с другими участниками проекта.</a:t>
            </a:r>
          </a:p>
          <a:p>
            <a:endParaRPr lang="ru-RU" sz="1400" dirty="0">
              <a:latin typeface="Bahnschrift Light" panose="020B0502040204020203" pitchFamily="34" charset="0"/>
            </a:endParaRPr>
          </a:p>
          <a:p>
            <a:r>
              <a:rPr lang="ru-RU" sz="1400" dirty="0">
                <a:latin typeface="Bahnschrift Light" panose="020B0502040204020203" pitchFamily="34" charset="0"/>
              </a:rPr>
              <a:t>С уважением,</a:t>
            </a:r>
          </a:p>
          <a:p>
            <a:r>
              <a:rPr lang="ru-RU" sz="1400" dirty="0" smtClean="0">
                <a:latin typeface="Bahnschrift Light" panose="020B0502040204020203" pitchFamily="34" charset="0"/>
              </a:rPr>
              <a:t>Артамонова Анастасия.</a:t>
            </a:r>
            <a:endParaRPr lang="ru-RU" sz="1400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189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57063" y="867266"/>
            <a:ext cx="102778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latin typeface="Bahnschrift Light" panose="020B0502040204020203" pitchFamily="34" charset="0"/>
              </a:rPr>
              <a:t>Эссе на тему </a:t>
            </a:r>
          </a:p>
          <a:p>
            <a:pPr algn="ctr"/>
            <a:r>
              <a:rPr lang="ru-RU" sz="2000" dirty="0" smtClean="0">
                <a:latin typeface="Bahnschrift Light" panose="020B0502040204020203" pitchFamily="34" charset="0"/>
              </a:rPr>
              <a:t>«</a:t>
            </a:r>
            <a:r>
              <a:rPr lang="ru-RU" sz="2000" dirty="0">
                <a:latin typeface="Bahnschrift Light" panose="020B0502040204020203" pitchFamily="34" charset="0"/>
              </a:rPr>
              <a:t>Почему я подхожу на должность Android-разработчика в [название компании</a:t>
            </a:r>
            <a:r>
              <a:rPr lang="ru-RU" sz="2000" dirty="0" smtClean="0">
                <a:latin typeface="Bahnschrift Light" panose="020B0502040204020203" pitchFamily="34" charset="0"/>
              </a:rPr>
              <a:t>]?</a:t>
            </a:r>
            <a:r>
              <a:rPr lang="ru-RU" sz="2000" dirty="0" smtClean="0">
                <a:latin typeface="Bahnschrift Light" panose="020B0502040204020203" pitchFamily="34" charset="0"/>
              </a:rPr>
              <a:t>»</a:t>
            </a:r>
            <a:endParaRPr lang="ru-RU" sz="2000" dirty="0">
              <a:latin typeface="Bahnschrift Light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7390" y="1659285"/>
            <a:ext cx="11792932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000" algn="just"/>
            <a:r>
              <a:rPr lang="ru-RU" sz="1600" dirty="0" smtClean="0">
                <a:latin typeface="Bahnschrift Light" panose="020B0502040204020203" pitchFamily="34" charset="0"/>
              </a:rPr>
              <a:t>Почему </a:t>
            </a:r>
            <a:r>
              <a:rPr lang="ru-RU" sz="1600" dirty="0">
                <a:latin typeface="Bahnschrift Light" panose="020B0502040204020203" pitchFamily="34" charset="0"/>
              </a:rPr>
              <a:t>я подхожу на должность </a:t>
            </a:r>
            <a:r>
              <a:rPr lang="ru-RU" sz="1600" dirty="0" smtClean="0">
                <a:latin typeface="Bahnschrift Light" panose="020B0502040204020203" pitchFamily="34" charset="0"/>
              </a:rPr>
              <a:t>Android-разработчика </a:t>
            </a:r>
            <a:r>
              <a:rPr lang="ru-RU" sz="1600" dirty="0">
                <a:latin typeface="Bahnschrift Light" panose="020B0502040204020203" pitchFamily="34" charset="0"/>
              </a:rPr>
              <a:t>в [название компании</a:t>
            </a:r>
            <a:r>
              <a:rPr lang="ru-RU" sz="1600" dirty="0" smtClean="0">
                <a:latin typeface="Bahnschrift Light" panose="020B0502040204020203" pitchFamily="34" charset="0"/>
              </a:rPr>
              <a:t>]?</a:t>
            </a:r>
          </a:p>
          <a:p>
            <a:pPr indent="450000" algn="just"/>
            <a:endParaRPr lang="ru-RU" sz="1600" dirty="0" smtClean="0">
              <a:latin typeface="Bahnschrift Light" panose="020B0502040204020203" pitchFamily="34" charset="0"/>
            </a:endParaRPr>
          </a:p>
          <a:p>
            <a:pPr indent="450000" algn="just"/>
            <a:r>
              <a:rPr lang="ru-RU" sz="1600" dirty="0" smtClean="0">
                <a:latin typeface="Bahnschrift Light" panose="020B0502040204020203" pitchFamily="34" charset="0"/>
              </a:rPr>
              <a:t>Прежде </a:t>
            </a:r>
            <a:r>
              <a:rPr lang="ru-RU" sz="1600" dirty="0">
                <a:latin typeface="Bahnschrift Light" panose="020B0502040204020203" pitchFamily="34" charset="0"/>
              </a:rPr>
              <a:t>всего, я </a:t>
            </a:r>
            <a:r>
              <a:rPr lang="ru-RU" sz="1600" dirty="0" smtClean="0">
                <a:latin typeface="Bahnschrift Light" panose="020B0502040204020203" pitchFamily="34" charset="0"/>
              </a:rPr>
              <a:t>убеждена, </a:t>
            </a:r>
            <a:r>
              <a:rPr lang="ru-RU" sz="1600" dirty="0">
                <a:latin typeface="Bahnschrift Light" panose="020B0502040204020203" pitchFamily="34" charset="0"/>
              </a:rPr>
              <a:t>что мои навыки в разработке </a:t>
            </a:r>
            <a:r>
              <a:rPr lang="ru-RU" sz="1600" dirty="0" smtClean="0">
                <a:latin typeface="Bahnschrift Light" panose="020B0502040204020203" pitchFamily="34" charset="0"/>
              </a:rPr>
              <a:t>Android-приложений и </a:t>
            </a:r>
            <a:r>
              <a:rPr lang="ru-RU" sz="1600" dirty="0">
                <a:latin typeface="Bahnschrift Light" panose="020B0502040204020203" pitchFamily="34" charset="0"/>
              </a:rPr>
              <a:t>умение работать в команде сделают меня ценным членом вашей компании. Я имею опыт работы в области разработки приложений на платформе Android, в том числе в использовании таких инструментов, как Kotlin, </a:t>
            </a:r>
            <a:r>
              <a:rPr lang="ru-RU" sz="1600" dirty="0" err="1">
                <a:latin typeface="Bahnschrift Light" panose="020B0502040204020203" pitchFamily="34" charset="0"/>
              </a:rPr>
              <a:t>Java</a:t>
            </a:r>
            <a:r>
              <a:rPr lang="ru-RU" sz="1600" dirty="0">
                <a:latin typeface="Bahnschrift Light" panose="020B0502040204020203" pitchFamily="34" charset="0"/>
              </a:rPr>
              <a:t>, Android Studio, Gradle, </a:t>
            </a:r>
            <a:r>
              <a:rPr lang="ru-RU" sz="1600" dirty="0" err="1">
                <a:latin typeface="Bahnschrift Light" panose="020B0502040204020203" pitchFamily="34" charset="0"/>
              </a:rPr>
              <a:t>Git</a:t>
            </a:r>
            <a:r>
              <a:rPr lang="ru-RU" sz="1600" dirty="0">
                <a:latin typeface="Bahnschrift Light" panose="020B0502040204020203" pitchFamily="34" charset="0"/>
              </a:rPr>
              <a:t>, </a:t>
            </a:r>
            <a:r>
              <a:rPr lang="ru-RU" sz="1600" dirty="0" err="1" smtClean="0">
                <a:latin typeface="Bahnschrift Light" panose="020B0502040204020203" pitchFamily="34" charset="0"/>
              </a:rPr>
              <a:t>Firebase</a:t>
            </a:r>
            <a:r>
              <a:rPr lang="ru-RU" sz="1600" dirty="0" smtClean="0">
                <a:latin typeface="Bahnschrift Light" panose="020B0502040204020203" pitchFamily="34" charset="0"/>
              </a:rPr>
              <a:t>, </a:t>
            </a:r>
            <a:r>
              <a:rPr lang="ru-RU" sz="1600" dirty="0">
                <a:latin typeface="Bahnschrift Light" panose="020B0502040204020203" pitchFamily="34" charset="0"/>
              </a:rPr>
              <a:t>и других</a:t>
            </a:r>
            <a:r>
              <a:rPr lang="ru-RU" sz="1600" dirty="0" smtClean="0">
                <a:latin typeface="Bahnschrift Light" panose="020B0502040204020203" pitchFamily="34" charset="0"/>
              </a:rPr>
              <a:t>.</a:t>
            </a:r>
          </a:p>
          <a:p>
            <a:pPr indent="450000" algn="just"/>
            <a:endParaRPr lang="ru-RU" sz="1600" dirty="0" smtClean="0">
              <a:latin typeface="Bahnschrift Light" panose="020B0502040204020203" pitchFamily="34" charset="0"/>
            </a:endParaRPr>
          </a:p>
          <a:p>
            <a:pPr indent="450000" algn="just"/>
            <a:r>
              <a:rPr lang="ru-RU" sz="1600" dirty="0" smtClean="0">
                <a:latin typeface="Bahnschrift Light" panose="020B0502040204020203" pitchFamily="34" charset="0"/>
              </a:rPr>
              <a:t>Я </a:t>
            </a:r>
            <a:r>
              <a:rPr lang="ru-RU" sz="1600" dirty="0">
                <a:latin typeface="Bahnschrift Light" panose="020B0502040204020203" pitchFamily="34" charset="0"/>
              </a:rPr>
              <a:t>также </a:t>
            </a:r>
            <a:r>
              <a:rPr lang="ru-RU" sz="1600" dirty="0" smtClean="0">
                <a:latin typeface="Bahnschrift Light" panose="020B0502040204020203" pitchFamily="34" charset="0"/>
              </a:rPr>
              <a:t>уверена, </a:t>
            </a:r>
            <a:r>
              <a:rPr lang="ru-RU" sz="1600" dirty="0">
                <a:latin typeface="Bahnschrift Light" panose="020B0502040204020203" pitchFamily="34" charset="0"/>
              </a:rPr>
              <a:t>что мой подход к работе в команде и личность соответствуют ценностям вашей компании. Я стремлюсь к тому, чтобы каждый проект был выполнен на высшем уровне, и я </a:t>
            </a:r>
            <a:r>
              <a:rPr lang="ru-RU" sz="1600" dirty="0" smtClean="0">
                <a:latin typeface="Bahnschrift Light" panose="020B0502040204020203" pitchFamily="34" charset="0"/>
              </a:rPr>
              <a:t>готова </a:t>
            </a:r>
            <a:r>
              <a:rPr lang="ru-RU" sz="1600" dirty="0">
                <a:latin typeface="Bahnschrift Light" panose="020B0502040204020203" pitchFamily="34" charset="0"/>
              </a:rPr>
              <a:t>работать с командой разработчиков, чтобы достичь общих целей. Я умею слушать и принимать обратную связь, а также предлагать идеи и решения для улучшения процесса разработки.</a:t>
            </a:r>
          </a:p>
          <a:p>
            <a:pPr indent="450000" algn="just"/>
            <a:endParaRPr lang="ru-RU" sz="1600" dirty="0">
              <a:latin typeface="Bahnschrift Light" panose="020B0502040204020203" pitchFamily="34" charset="0"/>
            </a:endParaRPr>
          </a:p>
          <a:p>
            <a:pPr indent="450000" algn="just"/>
            <a:r>
              <a:rPr lang="ru-RU" sz="1600" dirty="0">
                <a:latin typeface="Bahnschrift Light" panose="020B0502040204020203" pitchFamily="34" charset="0"/>
              </a:rPr>
              <a:t>Кроме того, я очень </a:t>
            </a:r>
            <a:r>
              <a:rPr lang="ru-RU" sz="1600" dirty="0" smtClean="0">
                <a:latin typeface="Bahnschrift Light" panose="020B0502040204020203" pitchFamily="34" charset="0"/>
              </a:rPr>
              <a:t>заинтересована </a:t>
            </a:r>
            <a:r>
              <a:rPr lang="ru-RU" sz="1600" dirty="0">
                <a:latin typeface="Bahnschrift Light" panose="020B0502040204020203" pitchFamily="34" charset="0"/>
              </a:rPr>
              <a:t>в продуктах вашей компании и </a:t>
            </a:r>
            <a:r>
              <a:rPr lang="ru-RU" sz="1600" dirty="0" smtClean="0">
                <a:latin typeface="Bahnschrift Light" panose="020B0502040204020203" pitchFamily="34" charset="0"/>
              </a:rPr>
              <a:t>готова </a:t>
            </a:r>
            <a:r>
              <a:rPr lang="ru-RU" sz="1600" dirty="0">
                <a:latin typeface="Bahnschrift Light" panose="020B0502040204020203" pitchFamily="34" charset="0"/>
              </a:rPr>
              <a:t>к тому, чтобы учиться новым технологиям и улучшать свои навыки. Я верю, что моя </a:t>
            </a:r>
            <a:r>
              <a:rPr lang="ru-RU" sz="1600" dirty="0" smtClean="0">
                <a:latin typeface="Bahnschrift Light" panose="020B0502040204020203" pitchFamily="34" charset="0"/>
              </a:rPr>
              <a:t>заинтересованность в </a:t>
            </a:r>
            <a:r>
              <a:rPr lang="ru-RU" sz="1600" dirty="0">
                <a:latin typeface="Bahnschrift Light" panose="020B0502040204020203" pitchFamily="34" charset="0"/>
              </a:rPr>
              <a:t>разработке Android-приложений и </a:t>
            </a:r>
            <a:r>
              <a:rPr lang="ru-RU" sz="1600" dirty="0" smtClean="0">
                <a:latin typeface="Bahnschrift Light" panose="020B0502040204020203" pitchFamily="34" charset="0"/>
              </a:rPr>
              <a:t>мое </a:t>
            </a:r>
            <a:r>
              <a:rPr lang="ru-RU" sz="1600" dirty="0">
                <a:latin typeface="Bahnschrift Light" panose="020B0502040204020203" pitchFamily="34" charset="0"/>
              </a:rPr>
              <a:t>желание развиваться в этой области позволят мне вносить ценный вклад в вашу команду.</a:t>
            </a:r>
          </a:p>
          <a:p>
            <a:pPr indent="450000" algn="just"/>
            <a:endParaRPr lang="ru-RU" sz="1600" dirty="0">
              <a:latin typeface="Bahnschrift Light" panose="020B0502040204020203" pitchFamily="34" charset="0"/>
            </a:endParaRPr>
          </a:p>
          <a:p>
            <a:pPr indent="450000" algn="just"/>
            <a:r>
              <a:rPr lang="ru-RU" sz="1600" dirty="0">
                <a:latin typeface="Bahnschrift Light" panose="020B0502040204020203" pitchFamily="34" charset="0"/>
              </a:rPr>
              <a:t>Буду </a:t>
            </a:r>
            <a:r>
              <a:rPr lang="ru-RU" sz="1600" dirty="0" smtClean="0">
                <a:latin typeface="Bahnschrift Light" panose="020B0502040204020203" pitchFamily="34" charset="0"/>
              </a:rPr>
              <a:t>рада </a:t>
            </a:r>
            <a:r>
              <a:rPr lang="ru-RU" sz="1600" dirty="0">
                <a:latin typeface="Bahnschrift Light" panose="020B0502040204020203" pitchFamily="34" charset="0"/>
              </a:rPr>
              <a:t>возможности обсудить мои квалификации </a:t>
            </a:r>
            <a:r>
              <a:rPr lang="ru-RU" sz="1600" dirty="0" smtClean="0">
                <a:latin typeface="Bahnschrift Light" panose="020B0502040204020203" pitchFamily="34" charset="0"/>
              </a:rPr>
              <a:t>с </a:t>
            </a:r>
            <a:r>
              <a:rPr lang="ru-RU" sz="1600" dirty="0">
                <a:latin typeface="Bahnschrift Light" panose="020B0502040204020203" pitchFamily="34" charset="0"/>
              </a:rPr>
              <a:t>вами </a:t>
            </a:r>
            <a:r>
              <a:rPr lang="ru-RU" sz="1600" dirty="0" smtClean="0">
                <a:latin typeface="Bahnschrift Light" panose="020B0502040204020203" pitchFamily="34" charset="0"/>
              </a:rPr>
              <a:t>при личной встрече. </a:t>
            </a:r>
            <a:r>
              <a:rPr lang="ru-RU" sz="1600" dirty="0">
                <a:latin typeface="Bahnschrift Light" panose="020B0502040204020203" pitchFamily="34" charset="0"/>
              </a:rPr>
              <a:t>Спасибо за рассмотрение моей кандидатуры.</a:t>
            </a:r>
            <a:endParaRPr lang="ru-RU" sz="1600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565526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462</Words>
  <Application>Microsoft Office PowerPoint</Application>
  <PresentationFormat>Широкоэкранный</PresentationFormat>
  <Paragraphs>41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Bahnschrift Light</vt:lpstr>
      <vt:lpstr>Calibri</vt:lpstr>
      <vt:lpstr>Calibri Light</vt:lpstr>
      <vt:lpstr>Тема Office</vt:lpstr>
      <vt:lpstr>ПОРТФОЛИО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ПОРТФОЛИО</dc:title>
  <dc:creator>nastena</dc:creator>
  <cp:lastModifiedBy>nastena</cp:lastModifiedBy>
  <cp:revision>7</cp:revision>
  <dcterms:created xsi:type="dcterms:W3CDTF">2023-05-09T12:20:53Z</dcterms:created>
  <dcterms:modified xsi:type="dcterms:W3CDTF">2023-05-10T12:42:21Z</dcterms:modified>
</cp:coreProperties>
</file>